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Catamaran"/>
      <p:regular r:id="rId25"/>
      <p:bold r:id="rId26"/>
    </p:embeddedFont>
    <p:embeddedFont>
      <p:font typeface="Anaheim"/>
      <p:regular r:id="rId27"/>
    </p:embeddedFont>
    <p:embeddedFont>
      <p:font typeface="Bebas Neue"/>
      <p:regular r:id="rId28"/>
    </p:embeddedFont>
    <p:embeddedFont>
      <p:font typeface="Bayon"/>
      <p:regular r:id="rId29"/>
    </p:embeddedFont>
    <p:embeddedFont>
      <p:font typeface="PT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atamaran-bold.fntdata"/><Relationship Id="rId25" Type="http://schemas.openxmlformats.org/officeDocument/2006/relationships/font" Target="fonts/Catamaran-regular.fntdata"/><Relationship Id="rId28" Type="http://schemas.openxmlformats.org/officeDocument/2006/relationships/font" Target="fonts/BebasNeue-regular.fntdata"/><Relationship Id="rId27" Type="http://schemas.openxmlformats.org/officeDocument/2006/relationships/font" Target="fonts/Anahei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yo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7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6.xml"/><Relationship Id="rId32" Type="http://schemas.openxmlformats.org/officeDocument/2006/relationships/font" Target="fonts/PT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2136dbb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2136dbb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the following scenario: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just joined a new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Of course you put experience with Python and Jupyter Notebooks on your resume because of some Maths worksheet you did for a week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Now your PM expects you to handle some data analysis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to do?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Well, </a:t>
            </a:r>
            <a:r>
              <a:rPr lang="en">
                <a:solidFill>
                  <a:schemeClr val="dk1"/>
                </a:solidFill>
              </a:rPr>
              <a:t>fear not, for after this presentation, you’ll be able to deal with this without a problem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520c5058f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520c5058f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general use cases, dataframes are the single most important concept in Pandas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They describe a 2-Dimensional table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Pandas can handle more dimensions, but it’s really not amazing at it, also just not used very often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consisting of rows and columns (also labeled axes)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520c5058f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520c5058f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mostly a recap by now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One additional terminology however: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Series! Whenever you hear that, I recommend you think of a column (bar the label, meaning the series is an array of values)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520c5058f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520c5058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Technically speaking, a Series is the 1-Dimensional equivalent of a Dataframe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the same manner, we could construct a 3-Dimensional data structure by combining DataFrames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-&gt; Not important for today, plus it’s hard to visualize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2303beb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52303beb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Quite frankly, it’d be tedious (and also impossible) to go through all the functionality pandas provides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Also, this doesn’t reflect the way development with pandas would look like in reality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 tried to keep the exercises simple and intentionally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Still important to give you an idea of how it would look like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52303bebf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52303beb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Again, our entrypoint into </a:t>
            </a:r>
            <a:r>
              <a:rPr lang="en"/>
              <a:t>working</a:t>
            </a:r>
            <a:r>
              <a:rPr lang="en"/>
              <a:t> with the tabular is our dataframe which we read in through some csv in the jupyter-directory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we just call the df-object, it’ll print out its rows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2303bebf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2303bebf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Note that you will have rudimentary autocomplete to see what your options 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goes for dataframes as well as series!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2303bebf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2303bebf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Usually the first step of analysing or manipulating data is just taking a look at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Df provides “head()” and “tail()” method for this purpose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52303bebf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52303bebf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Oftentimes several methods to achieve a goal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 use a square-bracket notation and write the Column Name in quotes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Or access it via the dot notation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2303bebf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2303bebf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Here’s the first 10 lines of the whole DF again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Let’s say we want to see how much money we made by running the titanic (if it hadn’t crashed :^))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2303bebf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52303bebf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Here’s the first 10 lines of the whole DF again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Let’s say we want to see how much money we made by running the titanic (if it hadn’t crashed :^))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20c5058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20c5058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rescue come..: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Python, which all of you have a bit of experience in, but in case you slept through the Maths classes;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is a high-level, general-purpose and easy to learn programming language which Pandas is written 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Pandas itself is a Python library and known for being a fast, </a:t>
            </a:r>
            <a:r>
              <a:rPr lang="en"/>
              <a:t>powerful</a:t>
            </a:r>
            <a:r>
              <a:rPr lang="en"/>
              <a:t>, flexible and intuitive open source data analysis and manipulation tool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case you’re curious, the name originates from the term “panel data”, HOWEVER it still lends itself to including gifs like [this into the presentation]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2ca8427a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2ca8427a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Marks the end of the theoretical part of my presentation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have any questions (right now or during your exercises): DMs are open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Remember if you manage to break your df somehow, just rerun the cells from the top down!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20c5058f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520c5058f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…which, I mean it speaks for itself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I’ve spent an undisclosed </a:t>
            </a:r>
            <a:r>
              <a:rPr lang="en"/>
              <a:t>amount of time looking for and converting these videos btw, but I’m getting sidetracked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20c5058f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20c5058f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is pandas exactly and how does it work?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Open source library that offers data structure support and tools for data analysis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particular, it’s great at handling TABULAR (=panel) data, in other words data arranged in rows and columns, essentially what we know from our databases classes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Provides a lot of </a:t>
            </a:r>
            <a:r>
              <a:rPr lang="en"/>
              <a:t>functionality</a:t>
            </a:r>
            <a:r>
              <a:rPr lang="en"/>
              <a:t> that until a few years ago was only available in statistical tools like R, matlab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used to replaced Excel for smaller companies for generating insights in an easily </a:t>
            </a:r>
            <a:r>
              <a:rPr lang="en"/>
              <a:t>reproducible</a:t>
            </a:r>
            <a:r>
              <a:rPr lang="en"/>
              <a:t> manner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Widely used in everything from simple data manipulation to complex machine learning (hands down might be the most important tool in the field)</a:t>
            </a:r>
            <a:endParaRPr sz="14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20c5058f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520c5058f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easy to understate the influence of pandas in the world of data science, so here’s some numbers: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20c5058f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20c5058f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big focus of Python is readability and usability - this of course translates to using Pandas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Pandas follows similar ideas, meaning you can really hit the ground running with minimal experience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is built on top of Numpy and Cython, allowing for way more optimization than regular Python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-&gt; This results in Pandas being surprisingly performant IF and ONLY IF used correctly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described before, the Pandas community is immense, so there is no shortage of guides, blogs, YouTube videos to learn from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-&gt; Documentation can be a bit of a mixed bag, I personally learned to somewhat enjoy it but others think it sucks, make your own judgement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20c5058f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520c5058f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I’ve been fanboying quite a bit, so are there any downsides too? -&gt; YES!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naheim"/>
              <a:buChar char="-"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If not used properly, it becomes borderline unusable with any significant amount of data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naheim"/>
              <a:buChar char="-"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This goes back especially to the performance gained through NumPy-Arrays: Pandas will attempt to leverage it, but if it can’t it is SLOW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naheim"/>
              <a:buChar char="-"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Using or not using these optimizations very quickly becomes the difference between your code running in minutes and literal miliseconds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naheim"/>
              <a:buChar char="-"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Secondly, while picking pandas up is quite easy, the deeper </a:t>
            </a: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functionality</a:t>
            </a: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 can be quite confusing, especially to beginners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naheim"/>
              <a:buChar char="-"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Documentation is quite poor for getting into nooks and crannies, ties into the 2nd point: if you want to look up how to load data into pandas -&gt; ezpz, if you really want to figure stuff out, good luck</a:t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20c5058f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520c5058f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slow..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(For me personally) sanity check whether pandas is imported as pd or not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520c5058f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520c5058f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it looks like to read in a file that is already in the respective jupyter-notebook-directory using the “read_csv” method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we  need to do is tell pandas the name of the file (csv stands for comma </a:t>
            </a:r>
            <a:r>
              <a:rPr lang="en"/>
              <a:t>separated</a:t>
            </a:r>
            <a:r>
              <a:rPr lang="en"/>
              <a:t> values) and the delimiter (sometimes values are </a:t>
            </a:r>
            <a:r>
              <a:rPr lang="en"/>
              <a:t>separated</a:t>
            </a:r>
            <a:r>
              <a:rPr lang="en"/>
              <a:t> by semicolons or other symbols)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Other scenarios might include pulling data from a database or other data sources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remember the syntax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Would just like to bring your attention to the result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499450" y="315655"/>
            <a:ext cx="0" cy="1944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449325" y="3217575"/>
            <a:ext cx="0" cy="1576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diamond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904700" y="950225"/>
            <a:ext cx="4339200" cy="26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904700" y="3621200"/>
            <a:ext cx="4339200" cy="425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5715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811350" y="606963"/>
            <a:ext cx="4969800" cy="110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66675">
              <a:schemeClr val="lt2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811350" y="1823788"/>
            <a:ext cx="4969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3" name="Google Shape;63;p11"/>
          <p:cNvCxnSpPr/>
          <p:nvPr/>
        </p:nvCxnSpPr>
        <p:spPr>
          <a:xfrm>
            <a:off x="8573000" y="267350"/>
            <a:ext cx="0" cy="2606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1937075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2" type="subTitle"/>
          </p:nvPr>
        </p:nvSpPr>
        <p:spPr>
          <a:xfrm>
            <a:off x="5740869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1937075" y="39504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4" type="subTitle"/>
          </p:nvPr>
        </p:nvSpPr>
        <p:spPr>
          <a:xfrm>
            <a:off x="5740869" y="39504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5" type="title"/>
          </p:nvPr>
        </p:nvSpPr>
        <p:spPr>
          <a:xfrm>
            <a:off x="1097602" y="1548933"/>
            <a:ext cx="734700" cy="740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6" type="title"/>
          </p:nvPr>
        </p:nvSpPr>
        <p:spPr>
          <a:xfrm>
            <a:off x="1097602" y="3306166"/>
            <a:ext cx="734700" cy="740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7" type="title"/>
          </p:nvPr>
        </p:nvSpPr>
        <p:spPr>
          <a:xfrm>
            <a:off x="4901402" y="1548933"/>
            <a:ext cx="734700" cy="740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8" type="title"/>
          </p:nvPr>
        </p:nvSpPr>
        <p:spPr>
          <a:xfrm>
            <a:off x="4901402" y="3306166"/>
            <a:ext cx="734700" cy="740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6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9" type="subTitle"/>
          </p:nvPr>
        </p:nvSpPr>
        <p:spPr>
          <a:xfrm>
            <a:off x="1937075" y="1550125"/>
            <a:ext cx="23055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5740875" y="1550125"/>
            <a:ext cx="23055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4" type="subTitle"/>
          </p:nvPr>
        </p:nvSpPr>
        <p:spPr>
          <a:xfrm>
            <a:off x="1937075" y="3307372"/>
            <a:ext cx="23055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5740875" y="3307372"/>
            <a:ext cx="23055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80" name="Google Shape;80;p13"/>
          <p:cNvCxnSpPr/>
          <p:nvPr/>
        </p:nvCxnSpPr>
        <p:spPr>
          <a:xfrm>
            <a:off x="4114450" y="193750"/>
            <a:ext cx="1232700" cy="22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1" name="Google Shape;81;p13"/>
          <p:cNvCxnSpPr/>
          <p:nvPr/>
        </p:nvCxnSpPr>
        <p:spPr>
          <a:xfrm>
            <a:off x="1489625" y="193750"/>
            <a:ext cx="1232700" cy="22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82" name="Google Shape;82;p13"/>
          <p:cNvCxnSpPr/>
          <p:nvPr/>
        </p:nvCxnSpPr>
        <p:spPr>
          <a:xfrm flipH="1" rot="-5400000">
            <a:off x="7815675" y="417525"/>
            <a:ext cx="993600" cy="570600"/>
          </a:xfrm>
          <a:prstGeom prst="bentConnector3">
            <a:avLst>
              <a:gd fmla="val 2345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3" name="Google Shape;83;p13"/>
          <p:cNvCxnSpPr/>
          <p:nvPr/>
        </p:nvCxnSpPr>
        <p:spPr>
          <a:xfrm rot="10800000">
            <a:off x="508350" y="2420050"/>
            <a:ext cx="0" cy="2416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 txBox="1"/>
          <p:nvPr>
            <p:ph type="title"/>
          </p:nvPr>
        </p:nvSpPr>
        <p:spPr>
          <a:xfrm>
            <a:off x="2719800" y="3266375"/>
            <a:ext cx="37044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226388" y="1345228"/>
            <a:ext cx="6691200" cy="18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720000" y="1354375"/>
            <a:ext cx="29388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720000" y="2986350"/>
            <a:ext cx="29388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/>
          <p:nvPr>
            <p:ph idx="2" type="pic"/>
          </p:nvPr>
        </p:nvSpPr>
        <p:spPr>
          <a:xfrm>
            <a:off x="4239450" y="615400"/>
            <a:ext cx="4191300" cy="391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66675">
              <a:schemeClr val="lt2"/>
            </a:outerShdw>
          </a:effectLst>
        </p:spPr>
      </p:sp>
      <p:cxnSp>
        <p:nvCxnSpPr>
          <p:cNvPr id="93" name="Google Shape;93;p15"/>
          <p:cNvCxnSpPr/>
          <p:nvPr/>
        </p:nvCxnSpPr>
        <p:spPr>
          <a:xfrm>
            <a:off x="1765450" y="425213"/>
            <a:ext cx="7003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4" name="Google Shape;94;p15"/>
          <p:cNvCxnSpPr/>
          <p:nvPr/>
        </p:nvCxnSpPr>
        <p:spPr>
          <a:xfrm>
            <a:off x="1765450" y="4718188"/>
            <a:ext cx="7003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720000" y="1885950"/>
            <a:ext cx="32004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720000" y="2434650"/>
            <a:ext cx="32004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9" name="Google Shape;99;p16"/>
          <p:cNvCxnSpPr/>
          <p:nvPr/>
        </p:nvCxnSpPr>
        <p:spPr>
          <a:xfrm>
            <a:off x="607900" y="243923"/>
            <a:ext cx="0" cy="317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483825" y="328675"/>
            <a:ext cx="0" cy="366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8664975" y="328675"/>
            <a:ext cx="0" cy="366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5230525" y="1885950"/>
            <a:ext cx="32001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5230677" y="2434650"/>
            <a:ext cx="32001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6" name="Google Shape;106;p17"/>
          <p:cNvCxnSpPr/>
          <p:nvPr/>
        </p:nvCxnSpPr>
        <p:spPr>
          <a:xfrm rot="10800000">
            <a:off x="5972675" y="4719750"/>
            <a:ext cx="278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7"/>
          <p:cNvCxnSpPr/>
          <p:nvPr/>
        </p:nvCxnSpPr>
        <p:spPr>
          <a:xfrm rot="10800000">
            <a:off x="4650575" y="423900"/>
            <a:ext cx="4106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09250" y="1312525"/>
            <a:ext cx="77040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" name="Google Shape;112;p18"/>
          <p:cNvCxnSpPr/>
          <p:nvPr/>
        </p:nvCxnSpPr>
        <p:spPr>
          <a:xfrm>
            <a:off x="410225" y="4750425"/>
            <a:ext cx="7365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8579125" y="279625"/>
            <a:ext cx="0" cy="907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subTitle"/>
          </p:nvPr>
        </p:nvSpPr>
        <p:spPr>
          <a:xfrm>
            <a:off x="3749374" y="313352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2" type="subTitle"/>
          </p:nvPr>
        </p:nvSpPr>
        <p:spPr>
          <a:xfrm>
            <a:off x="713225" y="313352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3" type="subTitle"/>
          </p:nvPr>
        </p:nvSpPr>
        <p:spPr>
          <a:xfrm>
            <a:off x="713225" y="26816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4" type="subTitle"/>
          </p:nvPr>
        </p:nvSpPr>
        <p:spPr>
          <a:xfrm>
            <a:off x="3749374" y="26816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21" name="Google Shape;121;p19"/>
          <p:cNvCxnSpPr/>
          <p:nvPr/>
        </p:nvCxnSpPr>
        <p:spPr>
          <a:xfrm>
            <a:off x="607900" y="243923"/>
            <a:ext cx="0" cy="317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122" name="Google Shape;122;p19"/>
          <p:cNvCxnSpPr/>
          <p:nvPr/>
        </p:nvCxnSpPr>
        <p:spPr>
          <a:xfrm>
            <a:off x="342775" y="475850"/>
            <a:ext cx="0" cy="366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lgDashDot"/>
            <a:round/>
            <a:headEnd len="med" w="med" type="none"/>
            <a:tailEnd len="med" w="med" type="oval"/>
          </a:ln>
        </p:spPr>
      </p:cxnSp>
      <p:cxnSp>
        <p:nvCxnSpPr>
          <p:cNvPr id="123" name="Google Shape;123;p19"/>
          <p:cNvCxnSpPr/>
          <p:nvPr/>
        </p:nvCxnSpPr>
        <p:spPr>
          <a:xfrm>
            <a:off x="454575" y="341852"/>
            <a:ext cx="0" cy="3402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4596934" y="1667625"/>
            <a:ext cx="38337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2" type="subTitle"/>
          </p:nvPr>
        </p:nvSpPr>
        <p:spPr>
          <a:xfrm>
            <a:off x="713225" y="1667625"/>
            <a:ext cx="3833700" cy="21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9" name="Google Shape;129;p20"/>
          <p:cNvCxnSpPr/>
          <p:nvPr/>
        </p:nvCxnSpPr>
        <p:spPr>
          <a:xfrm>
            <a:off x="367675" y="4703975"/>
            <a:ext cx="6766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diamond"/>
          </a:ln>
        </p:spPr>
      </p:cxnSp>
      <p:cxnSp>
        <p:nvCxnSpPr>
          <p:cNvPr id="130" name="Google Shape;130;p20"/>
          <p:cNvCxnSpPr/>
          <p:nvPr/>
        </p:nvCxnSpPr>
        <p:spPr>
          <a:xfrm flipH="1" rot="10800000">
            <a:off x="4087974" y="206205"/>
            <a:ext cx="4319700" cy="149700"/>
          </a:xfrm>
          <a:prstGeom prst="bentConnector3">
            <a:avLst>
              <a:gd fmla="val 9999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720000" y="2088725"/>
            <a:ext cx="3852000" cy="12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20000" y="539500"/>
            <a:ext cx="841200" cy="841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20000" y="3500500"/>
            <a:ext cx="3852000" cy="41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5715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34" name="Google Shape;134;p21"/>
          <p:cNvCxnSpPr/>
          <p:nvPr/>
        </p:nvCxnSpPr>
        <p:spPr>
          <a:xfrm rot="10800000">
            <a:off x="1993499" y="4703975"/>
            <a:ext cx="67665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diamond"/>
          </a:ln>
        </p:spPr>
      </p:cxnSp>
      <p:cxnSp>
        <p:nvCxnSpPr>
          <p:cNvPr id="135" name="Google Shape;135;p21"/>
          <p:cNvCxnSpPr/>
          <p:nvPr/>
        </p:nvCxnSpPr>
        <p:spPr>
          <a:xfrm rot="10800000">
            <a:off x="720000" y="206205"/>
            <a:ext cx="4319700" cy="149700"/>
          </a:xfrm>
          <a:prstGeom prst="bentConnector3">
            <a:avLst>
              <a:gd fmla="val 99997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713225" y="1215750"/>
            <a:ext cx="38586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2" type="body"/>
          </p:nvPr>
        </p:nvSpPr>
        <p:spPr>
          <a:xfrm>
            <a:off x="4572000" y="1215750"/>
            <a:ext cx="38586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" type="subTitle"/>
          </p:nvPr>
        </p:nvSpPr>
        <p:spPr>
          <a:xfrm>
            <a:off x="937625" y="31419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2" type="subTitle"/>
          </p:nvPr>
        </p:nvSpPr>
        <p:spPr>
          <a:xfrm>
            <a:off x="3484348" y="31419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3" type="subTitle"/>
          </p:nvPr>
        </p:nvSpPr>
        <p:spPr>
          <a:xfrm>
            <a:off x="6031075" y="31419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4" type="subTitle"/>
          </p:nvPr>
        </p:nvSpPr>
        <p:spPr>
          <a:xfrm>
            <a:off x="937625" y="2684726"/>
            <a:ext cx="2175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5" type="subTitle"/>
          </p:nvPr>
        </p:nvSpPr>
        <p:spPr>
          <a:xfrm>
            <a:off x="3484348" y="2684726"/>
            <a:ext cx="2175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6" type="subTitle"/>
          </p:nvPr>
        </p:nvSpPr>
        <p:spPr>
          <a:xfrm>
            <a:off x="6031075" y="2684726"/>
            <a:ext cx="2175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47" name="Google Shape;147;p22"/>
          <p:cNvCxnSpPr/>
          <p:nvPr/>
        </p:nvCxnSpPr>
        <p:spPr>
          <a:xfrm>
            <a:off x="367300" y="438317"/>
            <a:ext cx="6911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2"/>
          <p:cNvCxnSpPr/>
          <p:nvPr/>
        </p:nvCxnSpPr>
        <p:spPr>
          <a:xfrm>
            <a:off x="1912750" y="4603991"/>
            <a:ext cx="6911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2440188" y="2204775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2" type="subTitle"/>
          </p:nvPr>
        </p:nvSpPr>
        <p:spPr>
          <a:xfrm>
            <a:off x="5823413" y="2204775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3" type="subTitle"/>
          </p:nvPr>
        </p:nvSpPr>
        <p:spPr>
          <a:xfrm>
            <a:off x="2440188" y="3638175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4" type="subTitle"/>
          </p:nvPr>
        </p:nvSpPr>
        <p:spPr>
          <a:xfrm>
            <a:off x="5823413" y="3638175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5" type="subTitle"/>
          </p:nvPr>
        </p:nvSpPr>
        <p:spPr>
          <a:xfrm>
            <a:off x="2440188" y="1747575"/>
            <a:ext cx="1978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6" type="subTitle"/>
          </p:nvPr>
        </p:nvSpPr>
        <p:spPr>
          <a:xfrm>
            <a:off x="2440188" y="3180975"/>
            <a:ext cx="1978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7" type="subTitle"/>
          </p:nvPr>
        </p:nvSpPr>
        <p:spPr>
          <a:xfrm>
            <a:off x="5823413" y="1747575"/>
            <a:ext cx="1978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8" type="subTitle"/>
          </p:nvPr>
        </p:nvSpPr>
        <p:spPr>
          <a:xfrm>
            <a:off x="5823413" y="3180975"/>
            <a:ext cx="1978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60" name="Google Shape;160;p23"/>
          <p:cNvCxnSpPr/>
          <p:nvPr/>
        </p:nvCxnSpPr>
        <p:spPr>
          <a:xfrm flipH="1" rot="10800000">
            <a:off x="4114450" y="4728847"/>
            <a:ext cx="1232700" cy="22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61" name="Google Shape;161;p23"/>
          <p:cNvCxnSpPr/>
          <p:nvPr/>
        </p:nvCxnSpPr>
        <p:spPr>
          <a:xfrm flipH="1" rot="10800000">
            <a:off x="1489625" y="4729442"/>
            <a:ext cx="1232700" cy="22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162" name="Google Shape;162;p23"/>
          <p:cNvCxnSpPr/>
          <p:nvPr/>
        </p:nvCxnSpPr>
        <p:spPr>
          <a:xfrm rot="-5400000">
            <a:off x="7815675" y="4152025"/>
            <a:ext cx="993600" cy="570600"/>
          </a:xfrm>
          <a:prstGeom prst="bentConnector3">
            <a:avLst>
              <a:gd fmla="val 23455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559225" y="271274"/>
            <a:ext cx="0" cy="1731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7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" type="subTitle"/>
          </p:nvPr>
        </p:nvSpPr>
        <p:spPr>
          <a:xfrm>
            <a:off x="5230370" y="1471875"/>
            <a:ext cx="3200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2" type="subTitle"/>
          </p:nvPr>
        </p:nvSpPr>
        <p:spPr>
          <a:xfrm>
            <a:off x="5230370" y="3273785"/>
            <a:ext cx="3200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3" type="subTitle"/>
          </p:nvPr>
        </p:nvSpPr>
        <p:spPr>
          <a:xfrm>
            <a:off x="5230370" y="2072512"/>
            <a:ext cx="3200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idx="4" type="subTitle"/>
          </p:nvPr>
        </p:nvSpPr>
        <p:spPr>
          <a:xfrm>
            <a:off x="5230370" y="2673148"/>
            <a:ext cx="3200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5" type="subTitle"/>
          </p:nvPr>
        </p:nvSpPr>
        <p:spPr>
          <a:xfrm>
            <a:off x="5230370" y="3874421"/>
            <a:ext cx="3200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6" type="subTitle"/>
          </p:nvPr>
        </p:nvSpPr>
        <p:spPr>
          <a:xfrm>
            <a:off x="3950280" y="1471882"/>
            <a:ext cx="1280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24"/>
          <p:cNvSpPr txBox="1"/>
          <p:nvPr>
            <p:ph idx="7" type="subTitle"/>
          </p:nvPr>
        </p:nvSpPr>
        <p:spPr>
          <a:xfrm>
            <a:off x="3950280" y="3273780"/>
            <a:ext cx="1280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24"/>
          <p:cNvSpPr txBox="1"/>
          <p:nvPr>
            <p:ph idx="8" type="subTitle"/>
          </p:nvPr>
        </p:nvSpPr>
        <p:spPr>
          <a:xfrm>
            <a:off x="3950280" y="3874413"/>
            <a:ext cx="1280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9" type="subTitle"/>
          </p:nvPr>
        </p:nvSpPr>
        <p:spPr>
          <a:xfrm>
            <a:off x="3950280" y="2072514"/>
            <a:ext cx="1280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3" type="subTitle"/>
          </p:nvPr>
        </p:nvSpPr>
        <p:spPr>
          <a:xfrm>
            <a:off x="3950280" y="2673147"/>
            <a:ext cx="1280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77" name="Google Shape;177;p24"/>
          <p:cNvCxnSpPr/>
          <p:nvPr/>
        </p:nvCxnSpPr>
        <p:spPr>
          <a:xfrm rot="5400000">
            <a:off x="-858050" y="1585800"/>
            <a:ext cx="2949000" cy="19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8" name="Google Shape;178;p24"/>
          <p:cNvCxnSpPr/>
          <p:nvPr/>
        </p:nvCxnSpPr>
        <p:spPr>
          <a:xfrm rot="5400000">
            <a:off x="-1288400" y="1969489"/>
            <a:ext cx="3596400" cy="167700"/>
          </a:xfrm>
          <a:prstGeom prst="bentConnector3">
            <a:avLst>
              <a:gd fmla="val 16945" name="adj1"/>
            </a:avLst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112605" y="1991032"/>
            <a:ext cx="197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2" type="subTitle"/>
          </p:nvPr>
        </p:nvSpPr>
        <p:spPr>
          <a:xfrm>
            <a:off x="3582450" y="1991032"/>
            <a:ext cx="197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3" type="subTitle"/>
          </p:nvPr>
        </p:nvSpPr>
        <p:spPr>
          <a:xfrm>
            <a:off x="1112605" y="3451757"/>
            <a:ext cx="197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4" type="subTitle"/>
          </p:nvPr>
        </p:nvSpPr>
        <p:spPr>
          <a:xfrm>
            <a:off x="3582450" y="3451757"/>
            <a:ext cx="197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5" type="subTitle"/>
          </p:nvPr>
        </p:nvSpPr>
        <p:spPr>
          <a:xfrm>
            <a:off x="6052295" y="1991032"/>
            <a:ext cx="197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6" type="subTitle"/>
          </p:nvPr>
        </p:nvSpPr>
        <p:spPr>
          <a:xfrm>
            <a:off x="6052295" y="3451757"/>
            <a:ext cx="197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5"/>
          <p:cNvSpPr txBox="1"/>
          <p:nvPr>
            <p:ph idx="7" type="subTitle"/>
          </p:nvPr>
        </p:nvSpPr>
        <p:spPr>
          <a:xfrm>
            <a:off x="1111105" y="1533813"/>
            <a:ext cx="1978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5"/>
          <p:cNvSpPr txBox="1"/>
          <p:nvPr>
            <p:ph idx="8" type="subTitle"/>
          </p:nvPr>
        </p:nvSpPr>
        <p:spPr>
          <a:xfrm>
            <a:off x="3580950" y="1533813"/>
            <a:ext cx="1978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9" type="subTitle"/>
          </p:nvPr>
        </p:nvSpPr>
        <p:spPr>
          <a:xfrm>
            <a:off x="6050795" y="1533813"/>
            <a:ext cx="1978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idx="13" type="subTitle"/>
          </p:nvPr>
        </p:nvSpPr>
        <p:spPr>
          <a:xfrm>
            <a:off x="1111105" y="2994550"/>
            <a:ext cx="1978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idx="14" type="subTitle"/>
          </p:nvPr>
        </p:nvSpPr>
        <p:spPr>
          <a:xfrm>
            <a:off x="3580950" y="2994550"/>
            <a:ext cx="1978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25"/>
          <p:cNvSpPr txBox="1"/>
          <p:nvPr>
            <p:ph idx="15" type="subTitle"/>
          </p:nvPr>
        </p:nvSpPr>
        <p:spPr>
          <a:xfrm>
            <a:off x="6050795" y="2994550"/>
            <a:ext cx="1978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94" name="Google Shape;194;p25"/>
          <p:cNvCxnSpPr/>
          <p:nvPr/>
        </p:nvCxnSpPr>
        <p:spPr>
          <a:xfrm>
            <a:off x="723125" y="4590867"/>
            <a:ext cx="2471400" cy="35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5" name="Google Shape;195;p25"/>
          <p:cNvCxnSpPr/>
          <p:nvPr/>
        </p:nvCxnSpPr>
        <p:spPr>
          <a:xfrm flipH="1" rot="10800000">
            <a:off x="6169050" y="4590867"/>
            <a:ext cx="2471400" cy="35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1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 txBox="1"/>
          <p:nvPr>
            <p:ph idx="1" type="subTitle"/>
          </p:nvPr>
        </p:nvSpPr>
        <p:spPr>
          <a:xfrm>
            <a:off x="2220267" y="2294290"/>
            <a:ext cx="2039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2" type="subTitle"/>
          </p:nvPr>
        </p:nvSpPr>
        <p:spPr>
          <a:xfrm>
            <a:off x="2220267" y="3035520"/>
            <a:ext cx="2039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3" type="subTitle"/>
          </p:nvPr>
        </p:nvSpPr>
        <p:spPr>
          <a:xfrm>
            <a:off x="2220267" y="3776751"/>
            <a:ext cx="2039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4" type="subTitle"/>
          </p:nvPr>
        </p:nvSpPr>
        <p:spPr>
          <a:xfrm>
            <a:off x="6164129" y="2294282"/>
            <a:ext cx="2039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5" type="subTitle"/>
          </p:nvPr>
        </p:nvSpPr>
        <p:spPr>
          <a:xfrm>
            <a:off x="6164129" y="1553050"/>
            <a:ext cx="2039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6" type="subTitle"/>
          </p:nvPr>
        </p:nvSpPr>
        <p:spPr>
          <a:xfrm>
            <a:off x="2220267" y="1553060"/>
            <a:ext cx="2039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idx="7" type="subTitle"/>
          </p:nvPr>
        </p:nvSpPr>
        <p:spPr>
          <a:xfrm>
            <a:off x="940175" y="2294290"/>
            <a:ext cx="1280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205" name="Google Shape;205;p26"/>
          <p:cNvSpPr txBox="1"/>
          <p:nvPr>
            <p:ph idx="8" type="subTitle"/>
          </p:nvPr>
        </p:nvSpPr>
        <p:spPr>
          <a:xfrm>
            <a:off x="940175" y="3035520"/>
            <a:ext cx="1280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206" name="Google Shape;206;p26"/>
          <p:cNvSpPr txBox="1"/>
          <p:nvPr>
            <p:ph idx="9" type="subTitle"/>
          </p:nvPr>
        </p:nvSpPr>
        <p:spPr>
          <a:xfrm>
            <a:off x="4884013" y="1553050"/>
            <a:ext cx="1280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207" name="Google Shape;207;p26"/>
          <p:cNvSpPr txBox="1"/>
          <p:nvPr>
            <p:ph idx="13" type="subTitle"/>
          </p:nvPr>
        </p:nvSpPr>
        <p:spPr>
          <a:xfrm>
            <a:off x="940175" y="3776751"/>
            <a:ext cx="1280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208" name="Google Shape;208;p26"/>
          <p:cNvSpPr txBox="1"/>
          <p:nvPr>
            <p:ph idx="14" type="subTitle"/>
          </p:nvPr>
        </p:nvSpPr>
        <p:spPr>
          <a:xfrm>
            <a:off x="4884013" y="2294282"/>
            <a:ext cx="1280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209" name="Google Shape;209;p26"/>
          <p:cNvSpPr txBox="1"/>
          <p:nvPr>
            <p:ph idx="15" type="subTitle"/>
          </p:nvPr>
        </p:nvSpPr>
        <p:spPr>
          <a:xfrm>
            <a:off x="940175" y="1553060"/>
            <a:ext cx="1280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16" type="subTitle"/>
          </p:nvPr>
        </p:nvSpPr>
        <p:spPr>
          <a:xfrm>
            <a:off x="6164129" y="3776746"/>
            <a:ext cx="2039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6"/>
          <p:cNvSpPr txBox="1"/>
          <p:nvPr>
            <p:ph idx="17" type="subTitle"/>
          </p:nvPr>
        </p:nvSpPr>
        <p:spPr>
          <a:xfrm>
            <a:off x="6164129" y="3035514"/>
            <a:ext cx="2039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6"/>
          <p:cNvSpPr txBox="1"/>
          <p:nvPr>
            <p:ph idx="18" type="subTitle"/>
          </p:nvPr>
        </p:nvSpPr>
        <p:spPr>
          <a:xfrm>
            <a:off x="4884013" y="3035514"/>
            <a:ext cx="1280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19" type="subTitle"/>
          </p:nvPr>
        </p:nvSpPr>
        <p:spPr>
          <a:xfrm>
            <a:off x="4884013" y="3776746"/>
            <a:ext cx="1280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Bayon"/>
              <a:buNone/>
              <a:defRPr sz="2200">
                <a:latin typeface="Bayon"/>
                <a:ea typeface="Bayon"/>
                <a:cs typeface="Bayon"/>
                <a:sym typeface="Bayon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15" name="Google Shape;215;p26"/>
          <p:cNvCxnSpPr/>
          <p:nvPr/>
        </p:nvCxnSpPr>
        <p:spPr>
          <a:xfrm>
            <a:off x="474388" y="327555"/>
            <a:ext cx="0" cy="374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216" name="Google Shape;216;p26"/>
          <p:cNvCxnSpPr/>
          <p:nvPr/>
        </p:nvCxnSpPr>
        <p:spPr>
          <a:xfrm rot="10800000">
            <a:off x="8678488" y="978375"/>
            <a:ext cx="0" cy="381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20" name="Google Shape;220;p27"/>
          <p:cNvCxnSpPr/>
          <p:nvPr/>
        </p:nvCxnSpPr>
        <p:spPr>
          <a:xfrm flipH="1" rot="10800000">
            <a:off x="474388" y="1123875"/>
            <a:ext cx="43800" cy="3670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21" name="Google Shape;221;p27"/>
          <p:cNvCxnSpPr/>
          <p:nvPr/>
        </p:nvCxnSpPr>
        <p:spPr>
          <a:xfrm rot="10800000">
            <a:off x="8678488" y="2850075"/>
            <a:ext cx="0" cy="1944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2" name="Google Shape;222;p27"/>
          <p:cNvCxnSpPr/>
          <p:nvPr/>
        </p:nvCxnSpPr>
        <p:spPr>
          <a:xfrm>
            <a:off x="8678488" y="327555"/>
            <a:ext cx="0" cy="1576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26" name="Google Shape;226;p28"/>
          <p:cNvCxnSpPr/>
          <p:nvPr/>
        </p:nvCxnSpPr>
        <p:spPr>
          <a:xfrm>
            <a:off x="323425" y="4607875"/>
            <a:ext cx="6118800" cy="17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27" name="Google Shape;227;p28"/>
          <p:cNvCxnSpPr/>
          <p:nvPr/>
        </p:nvCxnSpPr>
        <p:spPr>
          <a:xfrm>
            <a:off x="4815950" y="361850"/>
            <a:ext cx="4023000" cy="177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lgDashDot"/>
            <a:round/>
            <a:headEnd len="med" w="med" type="diamond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 txBox="1"/>
          <p:nvPr>
            <p:ph hasCustomPrompt="1" type="title"/>
          </p:nvPr>
        </p:nvSpPr>
        <p:spPr>
          <a:xfrm>
            <a:off x="3615575" y="670225"/>
            <a:ext cx="4696800" cy="76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1" name="Google Shape;231;p29"/>
          <p:cNvSpPr txBox="1"/>
          <p:nvPr>
            <p:ph idx="1" type="subTitle"/>
          </p:nvPr>
        </p:nvSpPr>
        <p:spPr>
          <a:xfrm>
            <a:off x="3615575" y="1504426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hasCustomPrompt="1" idx="2" type="title"/>
          </p:nvPr>
        </p:nvSpPr>
        <p:spPr>
          <a:xfrm>
            <a:off x="3615575" y="1967931"/>
            <a:ext cx="4696800" cy="76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3" name="Google Shape;233;p29"/>
          <p:cNvSpPr txBox="1"/>
          <p:nvPr>
            <p:ph idx="3" type="subTitle"/>
          </p:nvPr>
        </p:nvSpPr>
        <p:spPr>
          <a:xfrm>
            <a:off x="3615575" y="2802311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4" name="Google Shape;234;p29"/>
          <p:cNvSpPr txBox="1"/>
          <p:nvPr>
            <p:ph hasCustomPrompt="1" idx="4" type="title"/>
          </p:nvPr>
        </p:nvSpPr>
        <p:spPr>
          <a:xfrm>
            <a:off x="3615575" y="3265638"/>
            <a:ext cx="4696800" cy="768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5" name="Google Shape;235;p29"/>
          <p:cNvSpPr txBox="1"/>
          <p:nvPr>
            <p:ph idx="5" type="subTitle"/>
          </p:nvPr>
        </p:nvSpPr>
        <p:spPr>
          <a:xfrm>
            <a:off x="3615575" y="4100196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>
            <p:ph hasCustomPrompt="1" type="title"/>
          </p:nvPr>
        </p:nvSpPr>
        <p:spPr>
          <a:xfrm>
            <a:off x="1325650" y="1282313"/>
            <a:ext cx="1398900" cy="54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9" name="Google Shape;239;p30"/>
          <p:cNvSpPr txBox="1"/>
          <p:nvPr>
            <p:ph idx="1" type="subTitle"/>
          </p:nvPr>
        </p:nvSpPr>
        <p:spPr>
          <a:xfrm>
            <a:off x="938500" y="3690525"/>
            <a:ext cx="21732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0" name="Google Shape;240;p30"/>
          <p:cNvSpPr txBox="1"/>
          <p:nvPr>
            <p:ph idx="2" type="subTitle"/>
          </p:nvPr>
        </p:nvSpPr>
        <p:spPr>
          <a:xfrm>
            <a:off x="938500" y="3288525"/>
            <a:ext cx="217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30"/>
          <p:cNvSpPr txBox="1"/>
          <p:nvPr>
            <p:ph hasCustomPrompt="1" idx="3" type="title"/>
          </p:nvPr>
        </p:nvSpPr>
        <p:spPr>
          <a:xfrm>
            <a:off x="3873150" y="1282313"/>
            <a:ext cx="1397700" cy="54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2" name="Google Shape;242;p30"/>
          <p:cNvSpPr txBox="1"/>
          <p:nvPr>
            <p:ph idx="4" type="subTitle"/>
          </p:nvPr>
        </p:nvSpPr>
        <p:spPr>
          <a:xfrm>
            <a:off x="3485400" y="3690525"/>
            <a:ext cx="21732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3" name="Google Shape;243;p30"/>
          <p:cNvSpPr txBox="1"/>
          <p:nvPr>
            <p:ph idx="5" type="subTitle"/>
          </p:nvPr>
        </p:nvSpPr>
        <p:spPr>
          <a:xfrm>
            <a:off x="3485400" y="3288525"/>
            <a:ext cx="217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30"/>
          <p:cNvSpPr txBox="1"/>
          <p:nvPr>
            <p:ph hasCustomPrompt="1" idx="6" type="title"/>
          </p:nvPr>
        </p:nvSpPr>
        <p:spPr>
          <a:xfrm>
            <a:off x="6420050" y="1282313"/>
            <a:ext cx="1397700" cy="548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66675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30"/>
          <p:cNvSpPr txBox="1"/>
          <p:nvPr>
            <p:ph idx="7" type="subTitle"/>
          </p:nvPr>
        </p:nvSpPr>
        <p:spPr>
          <a:xfrm>
            <a:off x="6032300" y="3690525"/>
            <a:ext cx="21732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8" type="subTitle"/>
          </p:nvPr>
        </p:nvSpPr>
        <p:spPr>
          <a:xfrm>
            <a:off x="6032300" y="3288525"/>
            <a:ext cx="2173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30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48" name="Google Shape;248;p30"/>
          <p:cNvCxnSpPr/>
          <p:nvPr/>
        </p:nvCxnSpPr>
        <p:spPr>
          <a:xfrm flipH="1" rot="10800000">
            <a:off x="7407750" y="4726000"/>
            <a:ext cx="1018200" cy="22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0"/>
          <p:cNvCxnSpPr/>
          <p:nvPr/>
        </p:nvCxnSpPr>
        <p:spPr>
          <a:xfrm flipH="1" rot="10800000">
            <a:off x="6763825" y="4670675"/>
            <a:ext cx="919800" cy="27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30"/>
          <p:cNvCxnSpPr/>
          <p:nvPr/>
        </p:nvCxnSpPr>
        <p:spPr>
          <a:xfrm flipH="1">
            <a:off x="1124675" y="193350"/>
            <a:ext cx="1018200" cy="22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1" name="Google Shape;251;p30"/>
          <p:cNvCxnSpPr/>
          <p:nvPr/>
        </p:nvCxnSpPr>
        <p:spPr>
          <a:xfrm flipH="1">
            <a:off x="1867000" y="193124"/>
            <a:ext cx="919800" cy="27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215751"/>
            <a:ext cx="77040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23" name="Google Shape;23;p4"/>
          <p:cNvCxnSpPr/>
          <p:nvPr/>
        </p:nvCxnSpPr>
        <p:spPr>
          <a:xfrm>
            <a:off x="8739213" y="395540"/>
            <a:ext cx="0" cy="1944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" name="Google Shape;24;p4"/>
          <p:cNvCxnSpPr/>
          <p:nvPr/>
        </p:nvCxnSpPr>
        <p:spPr>
          <a:xfrm rot="10800000">
            <a:off x="8557038" y="2044450"/>
            <a:ext cx="0" cy="2841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 header 1">
  <p:cSld name="CUSTOM_10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 txBox="1"/>
          <p:nvPr>
            <p:ph type="title"/>
          </p:nvPr>
        </p:nvSpPr>
        <p:spPr>
          <a:xfrm>
            <a:off x="4572000" y="1961500"/>
            <a:ext cx="3852000" cy="16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5" name="Google Shape;255;p31"/>
          <p:cNvSpPr txBox="1"/>
          <p:nvPr>
            <p:ph hasCustomPrompt="1" idx="2" type="title"/>
          </p:nvPr>
        </p:nvSpPr>
        <p:spPr>
          <a:xfrm>
            <a:off x="7582800" y="997675"/>
            <a:ext cx="841200" cy="841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57150">
              <a:schemeClr val="l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31"/>
          <p:cNvSpPr txBox="1"/>
          <p:nvPr>
            <p:ph idx="1" type="subTitle"/>
          </p:nvPr>
        </p:nvSpPr>
        <p:spPr>
          <a:xfrm>
            <a:off x="4572000" y="3699925"/>
            <a:ext cx="3852000" cy="411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57150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57" name="Google Shape;257;p31"/>
          <p:cNvCxnSpPr/>
          <p:nvPr/>
        </p:nvCxnSpPr>
        <p:spPr>
          <a:xfrm>
            <a:off x="8557038" y="268540"/>
            <a:ext cx="0" cy="1944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oval"/>
          </a:ln>
        </p:spPr>
      </p:cxnSp>
      <p:cxnSp>
        <p:nvCxnSpPr>
          <p:cNvPr id="258" name="Google Shape;258;p31"/>
          <p:cNvCxnSpPr/>
          <p:nvPr/>
        </p:nvCxnSpPr>
        <p:spPr>
          <a:xfrm rot="10800000">
            <a:off x="8739213" y="1917450"/>
            <a:ext cx="0" cy="2841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 txBox="1"/>
          <p:nvPr>
            <p:ph type="title"/>
          </p:nvPr>
        </p:nvSpPr>
        <p:spPr>
          <a:xfrm>
            <a:off x="713225" y="540000"/>
            <a:ext cx="38589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2" name="Google Shape;262;p32"/>
          <p:cNvSpPr txBox="1"/>
          <p:nvPr>
            <p:ph idx="1" type="subTitle"/>
          </p:nvPr>
        </p:nvSpPr>
        <p:spPr>
          <a:xfrm>
            <a:off x="713225" y="1513050"/>
            <a:ext cx="38589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/>
        </p:nvSpPr>
        <p:spPr>
          <a:xfrm>
            <a:off x="713225" y="381652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CREDITS:</a:t>
            </a:r>
            <a:r>
              <a:rPr lang="en" sz="12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 This presentation template was created by </a:t>
            </a:r>
            <a:r>
              <a:rPr b="1" lang="en" sz="1200" u="sng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b="1" lang="en" sz="1200" u="sng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b="1" lang="en" sz="1200" u="sng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b="1" sz="1200" u="sng">
              <a:solidFill>
                <a:schemeClr val="l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33"/>
          <p:cNvCxnSpPr/>
          <p:nvPr/>
        </p:nvCxnSpPr>
        <p:spPr>
          <a:xfrm>
            <a:off x="583800" y="267175"/>
            <a:ext cx="0" cy="2169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3"/>
          <p:cNvCxnSpPr/>
          <p:nvPr/>
        </p:nvCxnSpPr>
        <p:spPr>
          <a:xfrm>
            <a:off x="362575" y="445375"/>
            <a:ext cx="3263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34"/>
          <p:cNvCxnSpPr/>
          <p:nvPr/>
        </p:nvCxnSpPr>
        <p:spPr>
          <a:xfrm rot="-5400000">
            <a:off x="7300625" y="3628575"/>
            <a:ext cx="1911000" cy="743700"/>
          </a:xfrm>
          <a:prstGeom prst="bentConnector3">
            <a:avLst>
              <a:gd fmla="val 1447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71" name="Google Shape;271;p34"/>
          <p:cNvCxnSpPr/>
          <p:nvPr/>
        </p:nvCxnSpPr>
        <p:spPr>
          <a:xfrm flipH="1" rot="-5400000">
            <a:off x="7300625" y="777000"/>
            <a:ext cx="1911000" cy="743700"/>
          </a:xfrm>
          <a:prstGeom prst="bentConnector3">
            <a:avLst>
              <a:gd fmla="val 14470" name="adj1"/>
            </a:avLst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272" name="Google Shape;272;p34"/>
          <p:cNvCxnSpPr/>
          <p:nvPr/>
        </p:nvCxnSpPr>
        <p:spPr>
          <a:xfrm flipH="1" rot="5400000">
            <a:off x="-70475" y="3628575"/>
            <a:ext cx="1911000" cy="743700"/>
          </a:xfrm>
          <a:prstGeom prst="bentConnector3">
            <a:avLst>
              <a:gd fmla="val 14470" name="adj1"/>
            </a:avLst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273" name="Google Shape;273;p34"/>
          <p:cNvCxnSpPr/>
          <p:nvPr/>
        </p:nvCxnSpPr>
        <p:spPr>
          <a:xfrm rot="5400000">
            <a:off x="-70475" y="777000"/>
            <a:ext cx="1911000" cy="743700"/>
          </a:xfrm>
          <a:prstGeom prst="bentConnector3">
            <a:avLst>
              <a:gd fmla="val 1447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055284" y="3757924"/>
            <a:ext cx="2505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583300" y="3757924"/>
            <a:ext cx="2505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5055275" y="33007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1583075" y="33007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latin typeface="Bayon"/>
                <a:ea typeface="Bayon"/>
                <a:cs typeface="Bayon"/>
                <a:sym typeface="Bay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2" name="Google Shape;32;p5"/>
          <p:cNvCxnSpPr/>
          <p:nvPr/>
        </p:nvCxnSpPr>
        <p:spPr>
          <a:xfrm>
            <a:off x="4017275" y="193403"/>
            <a:ext cx="4381500" cy="222300"/>
          </a:xfrm>
          <a:prstGeom prst="bentConnector3">
            <a:avLst>
              <a:gd fmla="val 3" name="adj1"/>
            </a:avLst>
          </a:prstGeom>
          <a:noFill/>
          <a:ln cap="flat" cmpd="sng" w="9525">
            <a:solidFill>
              <a:schemeClr val="lt2"/>
            </a:solidFill>
            <a:prstDash val="lgDashDot"/>
            <a:round/>
            <a:headEnd len="med" w="med" type="none"/>
            <a:tailEnd len="med" w="med" type="triangle"/>
          </a:ln>
        </p:spPr>
      </p:cxnSp>
      <p:cxnSp>
        <p:nvCxnSpPr>
          <p:cNvPr id="33" name="Google Shape;33;p5"/>
          <p:cNvCxnSpPr/>
          <p:nvPr/>
        </p:nvCxnSpPr>
        <p:spPr>
          <a:xfrm rot="-5400000">
            <a:off x="172650" y="3939048"/>
            <a:ext cx="447900" cy="29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" name="Google Shape;34;p5"/>
          <p:cNvCxnSpPr/>
          <p:nvPr/>
        </p:nvCxnSpPr>
        <p:spPr>
          <a:xfrm>
            <a:off x="254400" y="4088014"/>
            <a:ext cx="1991700" cy="716700"/>
          </a:xfrm>
          <a:prstGeom prst="bentConnector3">
            <a:avLst>
              <a:gd fmla="val 20732" name="adj1"/>
            </a:avLst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 flipH="1" rot="-5400000">
            <a:off x="-17050" y="821269"/>
            <a:ext cx="1043400" cy="27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diamond"/>
          </a:ln>
        </p:spPr>
      </p:cxnSp>
      <p:cxnSp>
        <p:nvCxnSpPr>
          <p:cNvPr id="39" name="Google Shape;39;p6"/>
          <p:cNvCxnSpPr/>
          <p:nvPr/>
        </p:nvCxnSpPr>
        <p:spPr>
          <a:xfrm flipH="1" rot="-5400000">
            <a:off x="8066750" y="241050"/>
            <a:ext cx="600000" cy="504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diamond"/>
          </a:ln>
        </p:spPr>
      </p:cxnSp>
      <p:cxnSp>
        <p:nvCxnSpPr>
          <p:cNvPr id="40" name="Google Shape;40;p6"/>
          <p:cNvCxnSpPr/>
          <p:nvPr/>
        </p:nvCxnSpPr>
        <p:spPr>
          <a:xfrm flipH="1">
            <a:off x="6210802" y="4603606"/>
            <a:ext cx="2625300" cy="21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720000" y="1422600"/>
            <a:ext cx="3852000" cy="19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45" name="Google Shape;45;p7"/>
          <p:cNvCxnSpPr/>
          <p:nvPr/>
        </p:nvCxnSpPr>
        <p:spPr>
          <a:xfrm>
            <a:off x="416350" y="399550"/>
            <a:ext cx="4233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6" name="Google Shape;46;p7"/>
          <p:cNvCxnSpPr/>
          <p:nvPr/>
        </p:nvCxnSpPr>
        <p:spPr>
          <a:xfrm>
            <a:off x="416338" y="4755975"/>
            <a:ext cx="3079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3604875" y="539500"/>
            <a:ext cx="4826100" cy="9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246750" y="193350"/>
            <a:ext cx="8650500" cy="4756800"/>
          </a:xfrm>
          <a:prstGeom prst="roundRect">
            <a:avLst>
              <a:gd fmla="val 12799" name="adj"/>
            </a:avLst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927300" y="539500"/>
            <a:ext cx="31269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4054200" y="736900"/>
            <a:ext cx="41625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" name="Google Shape;54;p9"/>
          <p:cNvCxnSpPr/>
          <p:nvPr/>
        </p:nvCxnSpPr>
        <p:spPr>
          <a:xfrm rot="10800000">
            <a:off x="4525313" y="399550"/>
            <a:ext cx="4233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55" name="Google Shape;55;p9"/>
          <p:cNvCxnSpPr/>
          <p:nvPr/>
        </p:nvCxnSpPr>
        <p:spPr>
          <a:xfrm>
            <a:off x="402400" y="4755975"/>
            <a:ext cx="1056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763200" y="3942825"/>
            <a:ext cx="4530300" cy="487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400000" dist="66675">
              <a:schemeClr val="lt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10"/>
          <p:cNvSpPr/>
          <p:nvPr>
            <p:ph idx="2" type="pic"/>
          </p:nvPr>
        </p:nvSpPr>
        <p:spPr>
          <a:xfrm>
            <a:off x="6800" y="0"/>
            <a:ext cx="9144000" cy="517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Bayon"/>
              <a:buNone/>
              <a:defRPr sz="3300">
                <a:solidFill>
                  <a:schemeClr val="lt2"/>
                </a:solidFill>
                <a:latin typeface="Bayon"/>
                <a:ea typeface="Bayon"/>
                <a:cs typeface="Bayon"/>
                <a:sym typeface="Bay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●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○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■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●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○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■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●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○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tamaran"/>
              <a:buChar char="■"/>
              <a:defRPr>
                <a:solidFill>
                  <a:schemeClr val="l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75" y="930875"/>
            <a:ext cx="5834226" cy="32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"/>
          <p:cNvSpPr txBox="1"/>
          <p:nvPr>
            <p:ph type="title"/>
          </p:nvPr>
        </p:nvSpPr>
        <p:spPr>
          <a:xfrm>
            <a:off x="720000" y="1354375"/>
            <a:ext cx="2938800" cy="8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Dataframes</a:t>
            </a:r>
            <a:endParaRPr/>
          </a:p>
        </p:txBody>
      </p:sp>
      <p:sp>
        <p:nvSpPr>
          <p:cNvPr id="427" name="Google Shape;427;p44"/>
          <p:cNvSpPr txBox="1"/>
          <p:nvPr>
            <p:ph idx="1" type="subTitle"/>
          </p:nvPr>
        </p:nvSpPr>
        <p:spPr>
          <a:xfrm>
            <a:off x="720000" y="2266025"/>
            <a:ext cx="2938800" cy="18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most important concept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Describe a 2D-”table”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Consists of rows and columns (labeled axes)</a:t>
            </a:r>
            <a:endParaRPr/>
          </a:p>
        </p:txBody>
      </p:sp>
      <p:pic>
        <p:nvPicPr>
          <p:cNvPr id="428" name="Google Shape;4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125" y="1245175"/>
            <a:ext cx="4721425" cy="265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another look</a:t>
            </a:r>
            <a:endParaRPr/>
          </a:p>
        </p:txBody>
      </p:sp>
      <p:pic>
        <p:nvPicPr>
          <p:cNvPr id="434" name="Google Shape;4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26" y="1188100"/>
            <a:ext cx="5855650" cy="32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TEchnically..</a:t>
            </a:r>
            <a:endParaRPr/>
          </a:p>
        </p:txBody>
      </p:sp>
      <p:pic>
        <p:nvPicPr>
          <p:cNvPr id="440" name="Google Shape;4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788" y="1439875"/>
            <a:ext cx="6906425" cy="26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examples to give you an idea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examples to give you an idea</a:t>
            </a:r>
            <a:endParaRPr/>
          </a:p>
        </p:txBody>
      </p:sp>
      <p:pic>
        <p:nvPicPr>
          <p:cNvPr id="451" name="Google Shape;4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50" y="1017725"/>
            <a:ext cx="8562025" cy="311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examples to give you an idea</a:t>
            </a:r>
            <a:endParaRPr/>
          </a:p>
        </p:txBody>
      </p:sp>
      <p:pic>
        <p:nvPicPr>
          <p:cNvPr id="457" name="Google Shape;4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63" y="1023825"/>
            <a:ext cx="8518076" cy="30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steps!</a:t>
            </a:r>
            <a:endParaRPr/>
          </a:p>
        </p:txBody>
      </p:sp>
      <p:pic>
        <p:nvPicPr>
          <p:cNvPr id="463" name="Google Shape;4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50" y="1656401"/>
            <a:ext cx="8401898" cy="18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parts of the data</a:t>
            </a: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538" y="1118000"/>
            <a:ext cx="7588925" cy="345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gain some insights!</a:t>
            </a: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38" y="1320638"/>
            <a:ext cx="8076524" cy="25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gain some insights!</a:t>
            </a:r>
            <a:endParaRPr/>
          </a:p>
        </p:txBody>
      </p:sp>
      <p:pic>
        <p:nvPicPr>
          <p:cNvPr id="481" name="Google Shape;4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1100425"/>
            <a:ext cx="8207926" cy="35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rescue!</a:t>
            </a:r>
            <a:endParaRPr/>
          </a:p>
        </p:txBody>
      </p:sp>
      <p:sp>
        <p:nvSpPr>
          <p:cNvPr id="284" name="Google Shape;284;p36"/>
          <p:cNvSpPr txBox="1"/>
          <p:nvPr>
            <p:ph idx="1" type="subTitle"/>
          </p:nvPr>
        </p:nvSpPr>
        <p:spPr>
          <a:xfrm>
            <a:off x="3749374" y="313352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is a fast, powerful, flexible and intuitive open source data analysis and manipulation tool</a:t>
            </a:r>
            <a:endParaRPr/>
          </a:p>
        </p:txBody>
      </p:sp>
      <p:sp>
        <p:nvSpPr>
          <p:cNvPr id="285" name="Google Shape;285;p36"/>
          <p:cNvSpPr txBox="1"/>
          <p:nvPr>
            <p:ph idx="2" type="subTitle"/>
          </p:nvPr>
        </p:nvSpPr>
        <p:spPr>
          <a:xfrm>
            <a:off x="713225" y="3133522"/>
            <a:ext cx="25056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is a high-level, general-purpose and easy to learn programming language which pandas is written in</a:t>
            </a:r>
            <a:endParaRPr/>
          </a:p>
        </p:txBody>
      </p:sp>
      <p:sp>
        <p:nvSpPr>
          <p:cNvPr id="286" name="Google Shape;286;p36"/>
          <p:cNvSpPr txBox="1"/>
          <p:nvPr>
            <p:ph idx="3" type="subTitle"/>
          </p:nvPr>
        </p:nvSpPr>
        <p:spPr>
          <a:xfrm>
            <a:off x="713225" y="26816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87" name="Google Shape;287;p36"/>
          <p:cNvSpPr txBox="1"/>
          <p:nvPr>
            <p:ph idx="4" type="subTitle"/>
          </p:nvPr>
        </p:nvSpPr>
        <p:spPr>
          <a:xfrm>
            <a:off x="3749374" y="26816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grpSp>
        <p:nvGrpSpPr>
          <p:cNvPr id="288" name="Google Shape;288;p36"/>
          <p:cNvGrpSpPr/>
          <p:nvPr/>
        </p:nvGrpSpPr>
        <p:grpSpPr>
          <a:xfrm>
            <a:off x="6317782" y="1132554"/>
            <a:ext cx="2320490" cy="2692285"/>
            <a:chOff x="1686700" y="648075"/>
            <a:chExt cx="684975" cy="794700"/>
          </a:xfrm>
        </p:grpSpPr>
        <p:sp>
          <p:nvSpPr>
            <p:cNvPr id="289" name="Google Shape;289;p36"/>
            <p:cNvSpPr/>
            <p:nvPr/>
          </p:nvSpPr>
          <p:spPr>
            <a:xfrm>
              <a:off x="2029700" y="911000"/>
              <a:ext cx="1300" cy="300"/>
            </a:xfrm>
            <a:custGeom>
              <a:rect b="b" l="l" r="r" t="t"/>
              <a:pathLst>
                <a:path extrusionOk="0" h="12" w="52">
                  <a:moveTo>
                    <a:pt x="51" y="0"/>
                  </a:moveTo>
                  <a:lnTo>
                    <a:pt x="1" y="11"/>
                  </a:lnTo>
                  <a:cubicBezTo>
                    <a:pt x="18" y="9"/>
                    <a:pt x="35" y="5"/>
                    <a:pt x="51" y="0"/>
                  </a:cubicBezTo>
                  <a:close/>
                </a:path>
              </a:pathLst>
            </a:custGeom>
            <a:solidFill>
              <a:srgbClr val="F5F0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2003225" y="1315125"/>
              <a:ext cx="52675" cy="49175"/>
            </a:xfrm>
            <a:custGeom>
              <a:rect b="b" l="l" r="r" t="t"/>
              <a:pathLst>
                <a:path extrusionOk="0" h="1967" w="2107">
                  <a:moveTo>
                    <a:pt x="1054" y="0"/>
                  </a:moveTo>
                  <a:cubicBezTo>
                    <a:pt x="473" y="0"/>
                    <a:pt x="0" y="442"/>
                    <a:pt x="0" y="983"/>
                  </a:cubicBezTo>
                  <a:cubicBezTo>
                    <a:pt x="0" y="1525"/>
                    <a:pt x="473" y="1966"/>
                    <a:pt x="1054" y="1966"/>
                  </a:cubicBezTo>
                  <a:cubicBezTo>
                    <a:pt x="1635" y="1966"/>
                    <a:pt x="2107" y="1525"/>
                    <a:pt x="2107" y="983"/>
                  </a:cubicBezTo>
                  <a:cubicBezTo>
                    <a:pt x="2107" y="440"/>
                    <a:pt x="1635" y="0"/>
                    <a:pt x="10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1887775" y="1239600"/>
              <a:ext cx="283600" cy="182200"/>
            </a:xfrm>
            <a:custGeom>
              <a:rect b="b" l="l" r="r" t="t"/>
              <a:pathLst>
                <a:path extrusionOk="0" h="7288" w="11344">
                  <a:moveTo>
                    <a:pt x="5672" y="2948"/>
                  </a:moveTo>
                  <a:cubicBezTo>
                    <a:pt x="6293" y="2948"/>
                    <a:pt x="6799" y="3422"/>
                    <a:pt x="6799" y="4004"/>
                  </a:cubicBezTo>
                  <a:cubicBezTo>
                    <a:pt x="6799" y="4587"/>
                    <a:pt x="6293" y="5060"/>
                    <a:pt x="5672" y="5060"/>
                  </a:cubicBezTo>
                  <a:cubicBezTo>
                    <a:pt x="5051" y="5060"/>
                    <a:pt x="4544" y="4587"/>
                    <a:pt x="4544" y="4004"/>
                  </a:cubicBezTo>
                  <a:cubicBezTo>
                    <a:pt x="4544" y="3422"/>
                    <a:pt x="5051" y="2948"/>
                    <a:pt x="5672" y="2948"/>
                  </a:cubicBezTo>
                  <a:close/>
                  <a:moveTo>
                    <a:pt x="293" y="0"/>
                  </a:moveTo>
                  <a:cubicBezTo>
                    <a:pt x="206" y="0"/>
                    <a:pt x="127" y="35"/>
                    <a:pt x="72" y="97"/>
                  </a:cubicBezTo>
                  <a:cubicBezTo>
                    <a:pt x="22" y="152"/>
                    <a:pt x="0" y="222"/>
                    <a:pt x="8" y="293"/>
                  </a:cubicBezTo>
                  <a:lnTo>
                    <a:pt x="805" y="7288"/>
                  </a:lnTo>
                  <a:lnTo>
                    <a:pt x="10537" y="7288"/>
                  </a:lnTo>
                  <a:lnTo>
                    <a:pt x="11336" y="293"/>
                  </a:lnTo>
                  <a:cubicBezTo>
                    <a:pt x="11343" y="221"/>
                    <a:pt x="11321" y="152"/>
                    <a:pt x="11271" y="97"/>
                  </a:cubicBezTo>
                  <a:cubicBezTo>
                    <a:pt x="11218" y="35"/>
                    <a:pt x="11137" y="0"/>
                    <a:pt x="110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1908025" y="1423600"/>
              <a:ext cx="244325" cy="17225"/>
            </a:xfrm>
            <a:custGeom>
              <a:rect b="b" l="l" r="r" t="t"/>
              <a:pathLst>
                <a:path extrusionOk="0" h="689" w="9773">
                  <a:moveTo>
                    <a:pt x="0" y="0"/>
                  </a:moveTo>
                  <a:lnTo>
                    <a:pt x="0" y="688"/>
                  </a:lnTo>
                  <a:lnTo>
                    <a:pt x="9772" y="688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1860700" y="668300"/>
              <a:ext cx="305375" cy="258900"/>
            </a:xfrm>
            <a:custGeom>
              <a:rect b="b" l="l" r="r" t="t"/>
              <a:pathLst>
                <a:path extrusionOk="0" h="10356" w="12215">
                  <a:moveTo>
                    <a:pt x="8552" y="0"/>
                  </a:moveTo>
                  <a:cubicBezTo>
                    <a:pt x="8274" y="0"/>
                    <a:pt x="8020" y="77"/>
                    <a:pt x="7837" y="154"/>
                  </a:cubicBezTo>
                  <a:cubicBezTo>
                    <a:pt x="7357" y="354"/>
                    <a:pt x="6993" y="707"/>
                    <a:pt x="6811" y="1148"/>
                  </a:cubicBezTo>
                  <a:cubicBezTo>
                    <a:pt x="6806" y="1162"/>
                    <a:pt x="6792" y="1172"/>
                    <a:pt x="6777" y="1172"/>
                  </a:cubicBezTo>
                  <a:lnTo>
                    <a:pt x="6776" y="1172"/>
                  </a:lnTo>
                  <a:cubicBezTo>
                    <a:pt x="6762" y="1172"/>
                    <a:pt x="6749" y="1162"/>
                    <a:pt x="6743" y="1148"/>
                  </a:cubicBezTo>
                  <a:cubicBezTo>
                    <a:pt x="6569" y="688"/>
                    <a:pt x="6175" y="308"/>
                    <a:pt x="5691" y="132"/>
                  </a:cubicBezTo>
                  <a:cubicBezTo>
                    <a:pt x="5481" y="55"/>
                    <a:pt x="5256" y="17"/>
                    <a:pt x="5027" y="17"/>
                  </a:cubicBezTo>
                  <a:cubicBezTo>
                    <a:pt x="4753" y="17"/>
                    <a:pt x="4474" y="72"/>
                    <a:pt x="4213" y="181"/>
                  </a:cubicBezTo>
                  <a:cubicBezTo>
                    <a:pt x="3759" y="369"/>
                    <a:pt x="3361" y="718"/>
                    <a:pt x="3089" y="1163"/>
                  </a:cubicBezTo>
                  <a:cubicBezTo>
                    <a:pt x="2791" y="1650"/>
                    <a:pt x="2659" y="2219"/>
                    <a:pt x="2735" y="2683"/>
                  </a:cubicBezTo>
                  <a:cubicBezTo>
                    <a:pt x="2737" y="2696"/>
                    <a:pt x="2732" y="2710"/>
                    <a:pt x="2720" y="2717"/>
                  </a:cubicBezTo>
                  <a:cubicBezTo>
                    <a:pt x="2714" y="2722"/>
                    <a:pt x="2707" y="2725"/>
                    <a:pt x="2699" y="2725"/>
                  </a:cubicBezTo>
                  <a:cubicBezTo>
                    <a:pt x="2694" y="2725"/>
                    <a:pt x="2688" y="2724"/>
                    <a:pt x="2683" y="2722"/>
                  </a:cubicBezTo>
                  <a:cubicBezTo>
                    <a:pt x="2506" y="2642"/>
                    <a:pt x="2312" y="2601"/>
                    <a:pt x="2117" y="2601"/>
                  </a:cubicBezTo>
                  <a:cubicBezTo>
                    <a:pt x="1964" y="2601"/>
                    <a:pt x="1812" y="2626"/>
                    <a:pt x="1667" y="2676"/>
                  </a:cubicBezTo>
                  <a:cubicBezTo>
                    <a:pt x="1353" y="2784"/>
                    <a:pt x="1063" y="3018"/>
                    <a:pt x="847" y="3333"/>
                  </a:cubicBezTo>
                  <a:cubicBezTo>
                    <a:pt x="702" y="3547"/>
                    <a:pt x="602" y="3778"/>
                    <a:pt x="551" y="4014"/>
                  </a:cubicBezTo>
                  <a:cubicBezTo>
                    <a:pt x="591" y="4207"/>
                    <a:pt x="662" y="4384"/>
                    <a:pt x="757" y="4520"/>
                  </a:cubicBezTo>
                  <a:cubicBezTo>
                    <a:pt x="768" y="4537"/>
                    <a:pt x="765" y="4558"/>
                    <a:pt x="750" y="4570"/>
                  </a:cubicBezTo>
                  <a:cubicBezTo>
                    <a:pt x="678" y="4627"/>
                    <a:pt x="611" y="4689"/>
                    <a:pt x="551" y="4759"/>
                  </a:cubicBezTo>
                  <a:cubicBezTo>
                    <a:pt x="542" y="4769"/>
                    <a:pt x="533" y="4780"/>
                    <a:pt x="524" y="4791"/>
                  </a:cubicBezTo>
                  <a:cubicBezTo>
                    <a:pt x="407" y="4931"/>
                    <a:pt x="309" y="5100"/>
                    <a:pt x="226" y="5305"/>
                  </a:cubicBezTo>
                  <a:cubicBezTo>
                    <a:pt x="53" y="5734"/>
                    <a:pt x="0" y="6211"/>
                    <a:pt x="61" y="6673"/>
                  </a:cubicBezTo>
                  <a:cubicBezTo>
                    <a:pt x="115" y="7106"/>
                    <a:pt x="271" y="7526"/>
                    <a:pt x="519" y="7880"/>
                  </a:cubicBezTo>
                  <a:cubicBezTo>
                    <a:pt x="831" y="8326"/>
                    <a:pt x="1168" y="8570"/>
                    <a:pt x="1524" y="8605"/>
                  </a:cubicBezTo>
                  <a:cubicBezTo>
                    <a:pt x="1534" y="8606"/>
                    <a:pt x="1543" y="8611"/>
                    <a:pt x="1549" y="8620"/>
                  </a:cubicBezTo>
                  <a:cubicBezTo>
                    <a:pt x="1554" y="8628"/>
                    <a:pt x="1558" y="8639"/>
                    <a:pt x="1555" y="8650"/>
                  </a:cubicBezTo>
                  <a:cubicBezTo>
                    <a:pt x="1462" y="9093"/>
                    <a:pt x="1702" y="9616"/>
                    <a:pt x="2140" y="9919"/>
                  </a:cubicBezTo>
                  <a:cubicBezTo>
                    <a:pt x="2493" y="10164"/>
                    <a:pt x="2946" y="10292"/>
                    <a:pt x="3568" y="10324"/>
                  </a:cubicBezTo>
                  <a:cubicBezTo>
                    <a:pt x="3657" y="10328"/>
                    <a:pt x="3740" y="10331"/>
                    <a:pt x="3819" y="10331"/>
                  </a:cubicBezTo>
                  <a:cubicBezTo>
                    <a:pt x="3992" y="10331"/>
                    <a:pt x="4145" y="10320"/>
                    <a:pt x="4287" y="10297"/>
                  </a:cubicBezTo>
                  <a:cubicBezTo>
                    <a:pt x="4557" y="10256"/>
                    <a:pt x="4816" y="10169"/>
                    <a:pt x="5059" y="10040"/>
                  </a:cubicBezTo>
                  <a:cubicBezTo>
                    <a:pt x="5061" y="10014"/>
                    <a:pt x="5064" y="9989"/>
                    <a:pt x="5066" y="9965"/>
                  </a:cubicBezTo>
                  <a:cubicBezTo>
                    <a:pt x="5100" y="9612"/>
                    <a:pt x="5111" y="9337"/>
                    <a:pt x="5113" y="9271"/>
                  </a:cubicBezTo>
                  <a:cubicBezTo>
                    <a:pt x="4739" y="8942"/>
                    <a:pt x="4445" y="8470"/>
                    <a:pt x="4285" y="7901"/>
                  </a:cubicBezTo>
                  <a:cubicBezTo>
                    <a:pt x="4283" y="7899"/>
                    <a:pt x="4282" y="7897"/>
                    <a:pt x="4281" y="7895"/>
                  </a:cubicBezTo>
                  <a:cubicBezTo>
                    <a:pt x="4254" y="7884"/>
                    <a:pt x="4225" y="7874"/>
                    <a:pt x="4196" y="7861"/>
                  </a:cubicBezTo>
                  <a:cubicBezTo>
                    <a:pt x="3979" y="7778"/>
                    <a:pt x="3732" y="7684"/>
                    <a:pt x="3568" y="7533"/>
                  </a:cubicBezTo>
                  <a:cubicBezTo>
                    <a:pt x="3451" y="7425"/>
                    <a:pt x="3362" y="7304"/>
                    <a:pt x="3301" y="7177"/>
                  </a:cubicBezTo>
                  <a:cubicBezTo>
                    <a:pt x="3253" y="7073"/>
                    <a:pt x="3223" y="6965"/>
                    <a:pt x="3215" y="6855"/>
                  </a:cubicBezTo>
                  <a:cubicBezTo>
                    <a:pt x="3194" y="6577"/>
                    <a:pt x="3327" y="6306"/>
                    <a:pt x="3547" y="6180"/>
                  </a:cubicBezTo>
                  <a:cubicBezTo>
                    <a:pt x="3649" y="6121"/>
                    <a:pt x="3773" y="6088"/>
                    <a:pt x="3894" y="6088"/>
                  </a:cubicBezTo>
                  <a:cubicBezTo>
                    <a:pt x="4050" y="6088"/>
                    <a:pt x="4200" y="6143"/>
                    <a:pt x="4285" y="6268"/>
                  </a:cubicBezTo>
                  <a:cubicBezTo>
                    <a:pt x="4290" y="6277"/>
                    <a:pt x="4292" y="6286"/>
                    <a:pt x="4291" y="6295"/>
                  </a:cubicBezTo>
                  <a:cubicBezTo>
                    <a:pt x="4287" y="6321"/>
                    <a:pt x="4283" y="6345"/>
                    <a:pt x="4281" y="6370"/>
                  </a:cubicBezTo>
                  <a:cubicBezTo>
                    <a:pt x="4277" y="6393"/>
                    <a:pt x="4273" y="6418"/>
                    <a:pt x="4269" y="6445"/>
                  </a:cubicBezTo>
                  <a:cubicBezTo>
                    <a:pt x="4261" y="6504"/>
                    <a:pt x="4255" y="6576"/>
                    <a:pt x="4296" y="6606"/>
                  </a:cubicBezTo>
                  <a:cubicBezTo>
                    <a:pt x="4312" y="6617"/>
                    <a:pt x="4334" y="6622"/>
                    <a:pt x="4367" y="6623"/>
                  </a:cubicBezTo>
                  <a:cubicBezTo>
                    <a:pt x="4369" y="6623"/>
                    <a:pt x="4371" y="6623"/>
                    <a:pt x="4374" y="6623"/>
                  </a:cubicBezTo>
                  <a:cubicBezTo>
                    <a:pt x="4503" y="6623"/>
                    <a:pt x="4642" y="6537"/>
                    <a:pt x="4721" y="6406"/>
                  </a:cubicBezTo>
                  <a:cubicBezTo>
                    <a:pt x="4724" y="6398"/>
                    <a:pt x="4729" y="6391"/>
                    <a:pt x="4732" y="6383"/>
                  </a:cubicBezTo>
                  <a:cubicBezTo>
                    <a:pt x="4754" y="6344"/>
                    <a:pt x="4770" y="6301"/>
                    <a:pt x="4781" y="6259"/>
                  </a:cubicBezTo>
                  <a:cubicBezTo>
                    <a:pt x="4809" y="6156"/>
                    <a:pt x="4811" y="6052"/>
                    <a:pt x="4805" y="5972"/>
                  </a:cubicBezTo>
                  <a:cubicBezTo>
                    <a:pt x="4795" y="5832"/>
                    <a:pt x="4760" y="5697"/>
                    <a:pt x="4701" y="5570"/>
                  </a:cubicBezTo>
                  <a:cubicBezTo>
                    <a:pt x="4695" y="5559"/>
                    <a:pt x="4696" y="5544"/>
                    <a:pt x="4705" y="5533"/>
                  </a:cubicBezTo>
                  <a:cubicBezTo>
                    <a:pt x="4711" y="5524"/>
                    <a:pt x="4724" y="5519"/>
                    <a:pt x="4735" y="5519"/>
                  </a:cubicBezTo>
                  <a:cubicBezTo>
                    <a:pt x="4736" y="5519"/>
                    <a:pt x="4738" y="5519"/>
                    <a:pt x="4739" y="5519"/>
                  </a:cubicBezTo>
                  <a:cubicBezTo>
                    <a:pt x="4757" y="5522"/>
                    <a:pt x="4776" y="5523"/>
                    <a:pt x="4795" y="5523"/>
                  </a:cubicBezTo>
                  <a:cubicBezTo>
                    <a:pt x="4956" y="5523"/>
                    <a:pt x="5127" y="5428"/>
                    <a:pt x="5245" y="5272"/>
                  </a:cubicBezTo>
                  <a:cubicBezTo>
                    <a:pt x="5350" y="5131"/>
                    <a:pt x="5414" y="4939"/>
                    <a:pt x="5433" y="4700"/>
                  </a:cubicBezTo>
                  <a:cubicBezTo>
                    <a:pt x="5435" y="4683"/>
                    <a:pt x="5446" y="4671"/>
                    <a:pt x="5462" y="4667"/>
                  </a:cubicBezTo>
                  <a:cubicBezTo>
                    <a:pt x="5465" y="4666"/>
                    <a:pt x="5468" y="4666"/>
                    <a:pt x="5470" y="4666"/>
                  </a:cubicBezTo>
                  <a:cubicBezTo>
                    <a:pt x="5484" y="4666"/>
                    <a:pt x="5496" y="4674"/>
                    <a:pt x="5502" y="4686"/>
                  </a:cubicBezTo>
                  <a:cubicBezTo>
                    <a:pt x="5584" y="4851"/>
                    <a:pt x="5769" y="4944"/>
                    <a:pt x="5921" y="5007"/>
                  </a:cubicBezTo>
                  <a:cubicBezTo>
                    <a:pt x="5966" y="5026"/>
                    <a:pt x="6022" y="5047"/>
                    <a:pt x="6080" y="5056"/>
                  </a:cubicBezTo>
                  <a:cubicBezTo>
                    <a:pt x="6104" y="5060"/>
                    <a:pt x="6127" y="5062"/>
                    <a:pt x="6152" y="5062"/>
                  </a:cubicBezTo>
                  <a:cubicBezTo>
                    <a:pt x="6287" y="5062"/>
                    <a:pt x="6432" y="5001"/>
                    <a:pt x="6559" y="4892"/>
                  </a:cubicBezTo>
                  <a:cubicBezTo>
                    <a:pt x="6696" y="4772"/>
                    <a:pt x="6800" y="4607"/>
                    <a:pt x="6891" y="4463"/>
                  </a:cubicBezTo>
                  <a:cubicBezTo>
                    <a:pt x="6897" y="4452"/>
                    <a:pt x="6908" y="4445"/>
                    <a:pt x="6920" y="4445"/>
                  </a:cubicBezTo>
                  <a:cubicBezTo>
                    <a:pt x="6923" y="4445"/>
                    <a:pt x="6925" y="4446"/>
                    <a:pt x="6927" y="4446"/>
                  </a:cubicBezTo>
                  <a:cubicBezTo>
                    <a:pt x="6940" y="4448"/>
                    <a:pt x="6953" y="4458"/>
                    <a:pt x="6956" y="4473"/>
                  </a:cubicBezTo>
                  <a:lnTo>
                    <a:pt x="6959" y="4483"/>
                  </a:lnTo>
                  <a:cubicBezTo>
                    <a:pt x="7007" y="4657"/>
                    <a:pt x="7057" y="4835"/>
                    <a:pt x="7182" y="4959"/>
                  </a:cubicBezTo>
                  <a:cubicBezTo>
                    <a:pt x="7266" y="5043"/>
                    <a:pt x="7380" y="5100"/>
                    <a:pt x="7514" y="5129"/>
                  </a:cubicBezTo>
                  <a:cubicBezTo>
                    <a:pt x="7571" y="5141"/>
                    <a:pt x="7628" y="5146"/>
                    <a:pt x="7686" y="5146"/>
                  </a:cubicBezTo>
                  <a:cubicBezTo>
                    <a:pt x="7727" y="5146"/>
                    <a:pt x="7768" y="5144"/>
                    <a:pt x="7810" y="5138"/>
                  </a:cubicBezTo>
                  <a:cubicBezTo>
                    <a:pt x="7812" y="5137"/>
                    <a:pt x="7815" y="5137"/>
                    <a:pt x="7817" y="5137"/>
                  </a:cubicBezTo>
                  <a:cubicBezTo>
                    <a:pt x="7827" y="5137"/>
                    <a:pt x="7838" y="5142"/>
                    <a:pt x="7844" y="5151"/>
                  </a:cubicBezTo>
                  <a:cubicBezTo>
                    <a:pt x="7853" y="5164"/>
                    <a:pt x="7853" y="5177"/>
                    <a:pt x="7847" y="5190"/>
                  </a:cubicBezTo>
                  <a:cubicBezTo>
                    <a:pt x="7760" y="5356"/>
                    <a:pt x="7668" y="5550"/>
                    <a:pt x="7690" y="5746"/>
                  </a:cubicBezTo>
                  <a:cubicBezTo>
                    <a:pt x="7695" y="5791"/>
                    <a:pt x="7705" y="5836"/>
                    <a:pt x="7724" y="5880"/>
                  </a:cubicBezTo>
                  <a:cubicBezTo>
                    <a:pt x="7739" y="5924"/>
                    <a:pt x="7761" y="5966"/>
                    <a:pt x="7787" y="6011"/>
                  </a:cubicBezTo>
                  <a:cubicBezTo>
                    <a:pt x="7790" y="6015"/>
                    <a:pt x="7794" y="6020"/>
                    <a:pt x="7797" y="6024"/>
                  </a:cubicBezTo>
                  <a:cubicBezTo>
                    <a:pt x="7873" y="6143"/>
                    <a:pt x="7972" y="6237"/>
                    <a:pt x="8084" y="6296"/>
                  </a:cubicBezTo>
                  <a:cubicBezTo>
                    <a:pt x="8173" y="6342"/>
                    <a:pt x="8284" y="6388"/>
                    <a:pt x="8376" y="6388"/>
                  </a:cubicBezTo>
                  <a:cubicBezTo>
                    <a:pt x="8417" y="6388"/>
                    <a:pt x="8454" y="6379"/>
                    <a:pt x="8484" y="6356"/>
                  </a:cubicBezTo>
                  <a:cubicBezTo>
                    <a:pt x="8580" y="6286"/>
                    <a:pt x="8694" y="6229"/>
                    <a:pt x="8834" y="6182"/>
                  </a:cubicBezTo>
                  <a:cubicBezTo>
                    <a:pt x="8876" y="6169"/>
                    <a:pt x="8922" y="6155"/>
                    <a:pt x="8970" y="6155"/>
                  </a:cubicBezTo>
                  <a:cubicBezTo>
                    <a:pt x="8987" y="6155"/>
                    <a:pt x="9003" y="6157"/>
                    <a:pt x="9019" y="6160"/>
                  </a:cubicBezTo>
                  <a:cubicBezTo>
                    <a:pt x="9078" y="6172"/>
                    <a:pt x="9125" y="6208"/>
                    <a:pt x="9156" y="6232"/>
                  </a:cubicBezTo>
                  <a:cubicBezTo>
                    <a:pt x="9358" y="6398"/>
                    <a:pt x="9466" y="6676"/>
                    <a:pt x="9439" y="6960"/>
                  </a:cubicBezTo>
                  <a:cubicBezTo>
                    <a:pt x="9430" y="7057"/>
                    <a:pt x="9404" y="7155"/>
                    <a:pt x="9366" y="7248"/>
                  </a:cubicBezTo>
                  <a:cubicBezTo>
                    <a:pt x="9305" y="7397"/>
                    <a:pt x="9209" y="7540"/>
                    <a:pt x="9084" y="7661"/>
                  </a:cubicBezTo>
                  <a:cubicBezTo>
                    <a:pt x="8913" y="7828"/>
                    <a:pt x="8664" y="7982"/>
                    <a:pt x="8400" y="8085"/>
                  </a:cubicBezTo>
                  <a:cubicBezTo>
                    <a:pt x="8232" y="8572"/>
                    <a:pt x="7961" y="8974"/>
                    <a:pt x="7631" y="9265"/>
                  </a:cubicBezTo>
                  <a:cubicBezTo>
                    <a:pt x="7635" y="9329"/>
                    <a:pt x="7651" y="9599"/>
                    <a:pt x="7688" y="9949"/>
                  </a:cubicBezTo>
                  <a:cubicBezTo>
                    <a:pt x="7698" y="10046"/>
                    <a:pt x="7709" y="10147"/>
                    <a:pt x="7723" y="10252"/>
                  </a:cubicBezTo>
                  <a:cubicBezTo>
                    <a:pt x="7726" y="10252"/>
                    <a:pt x="7729" y="10252"/>
                    <a:pt x="7733" y="10253"/>
                  </a:cubicBezTo>
                  <a:cubicBezTo>
                    <a:pt x="7947" y="10322"/>
                    <a:pt x="8170" y="10356"/>
                    <a:pt x="8394" y="10356"/>
                  </a:cubicBezTo>
                  <a:cubicBezTo>
                    <a:pt x="8879" y="10356"/>
                    <a:pt x="9363" y="10197"/>
                    <a:pt x="9750" y="9898"/>
                  </a:cubicBezTo>
                  <a:cubicBezTo>
                    <a:pt x="9973" y="9726"/>
                    <a:pt x="10353" y="9364"/>
                    <a:pt x="10393" y="8882"/>
                  </a:cubicBezTo>
                  <a:cubicBezTo>
                    <a:pt x="10394" y="8863"/>
                    <a:pt x="10407" y="8849"/>
                    <a:pt x="10427" y="8849"/>
                  </a:cubicBezTo>
                  <a:cubicBezTo>
                    <a:pt x="10428" y="8849"/>
                    <a:pt x="10429" y="8849"/>
                    <a:pt x="10431" y="8849"/>
                  </a:cubicBezTo>
                  <a:cubicBezTo>
                    <a:pt x="10467" y="8851"/>
                    <a:pt x="10503" y="8852"/>
                    <a:pt x="10539" y="8852"/>
                  </a:cubicBezTo>
                  <a:cubicBezTo>
                    <a:pt x="10934" y="8852"/>
                    <a:pt x="11283" y="8738"/>
                    <a:pt x="11533" y="8526"/>
                  </a:cubicBezTo>
                  <a:cubicBezTo>
                    <a:pt x="11744" y="8346"/>
                    <a:pt x="11897" y="8085"/>
                    <a:pt x="11963" y="7787"/>
                  </a:cubicBezTo>
                  <a:cubicBezTo>
                    <a:pt x="11967" y="7776"/>
                    <a:pt x="11968" y="7764"/>
                    <a:pt x="11970" y="7753"/>
                  </a:cubicBezTo>
                  <a:cubicBezTo>
                    <a:pt x="12021" y="7497"/>
                    <a:pt x="12010" y="7215"/>
                    <a:pt x="11937" y="6931"/>
                  </a:cubicBezTo>
                  <a:cubicBezTo>
                    <a:pt x="11931" y="6905"/>
                    <a:pt x="11923" y="6878"/>
                    <a:pt x="11916" y="6850"/>
                  </a:cubicBezTo>
                  <a:lnTo>
                    <a:pt x="11911" y="6833"/>
                  </a:lnTo>
                  <a:cubicBezTo>
                    <a:pt x="11872" y="6705"/>
                    <a:pt x="11841" y="6596"/>
                    <a:pt x="11739" y="6522"/>
                  </a:cubicBezTo>
                  <a:cubicBezTo>
                    <a:pt x="11732" y="6517"/>
                    <a:pt x="11727" y="6508"/>
                    <a:pt x="11726" y="6498"/>
                  </a:cubicBezTo>
                  <a:cubicBezTo>
                    <a:pt x="11724" y="6488"/>
                    <a:pt x="11727" y="6478"/>
                    <a:pt x="11733" y="6469"/>
                  </a:cubicBezTo>
                  <a:cubicBezTo>
                    <a:pt x="11887" y="6273"/>
                    <a:pt x="12058" y="6055"/>
                    <a:pt x="12144" y="5808"/>
                  </a:cubicBezTo>
                  <a:cubicBezTo>
                    <a:pt x="12167" y="5745"/>
                    <a:pt x="12185" y="5677"/>
                    <a:pt x="12194" y="5607"/>
                  </a:cubicBezTo>
                  <a:cubicBezTo>
                    <a:pt x="12215" y="5458"/>
                    <a:pt x="12201" y="5295"/>
                    <a:pt x="12151" y="5095"/>
                  </a:cubicBezTo>
                  <a:cubicBezTo>
                    <a:pt x="12083" y="4821"/>
                    <a:pt x="11982" y="4611"/>
                    <a:pt x="11841" y="4453"/>
                  </a:cubicBezTo>
                  <a:cubicBezTo>
                    <a:pt x="11771" y="4375"/>
                    <a:pt x="11682" y="4291"/>
                    <a:pt x="11580" y="4227"/>
                  </a:cubicBezTo>
                  <a:cubicBezTo>
                    <a:pt x="11486" y="4166"/>
                    <a:pt x="11380" y="4126"/>
                    <a:pt x="11270" y="4126"/>
                  </a:cubicBezTo>
                  <a:cubicBezTo>
                    <a:pt x="11260" y="4126"/>
                    <a:pt x="11250" y="4126"/>
                    <a:pt x="11239" y="4127"/>
                  </a:cubicBezTo>
                  <a:cubicBezTo>
                    <a:pt x="11238" y="4127"/>
                    <a:pt x="11237" y="4127"/>
                    <a:pt x="11235" y="4127"/>
                  </a:cubicBezTo>
                  <a:cubicBezTo>
                    <a:pt x="11222" y="4127"/>
                    <a:pt x="11210" y="4119"/>
                    <a:pt x="11205" y="4107"/>
                  </a:cubicBezTo>
                  <a:cubicBezTo>
                    <a:pt x="11196" y="4094"/>
                    <a:pt x="11199" y="4079"/>
                    <a:pt x="11209" y="4067"/>
                  </a:cubicBezTo>
                  <a:cubicBezTo>
                    <a:pt x="11461" y="3760"/>
                    <a:pt x="11626" y="3458"/>
                    <a:pt x="11702" y="3164"/>
                  </a:cubicBezTo>
                  <a:cubicBezTo>
                    <a:pt x="11616" y="2852"/>
                    <a:pt x="11421" y="2573"/>
                    <a:pt x="11152" y="2389"/>
                  </a:cubicBezTo>
                  <a:cubicBezTo>
                    <a:pt x="10936" y="2243"/>
                    <a:pt x="10673" y="2168"/>
                    <a:pt x="10405" y="2168"/>
                  </a:cubicBezTo>
                  <a:cubicBezTo>
                    <a:pt x="10227" y="2168"/>
                    <a:pt x="10047" y="2201"/>
                    <a:pt x="9877" y="2268"/>
                  </a:cubicBezTo>
                  <a:cubicBezTo>
                    <a:pt x="9873" y="2270"/>
                    <a:pt x="9868" y="2271"/>
                    <a:pt x="9863" y="2271"/>
                  </a:cubicBezTo>
                  <a:cubicBezTo>
                    <a:pt x="9854" y="2271"/>
                    <a:pt x="9845" y="2267"/>
                    <a:pt x="9838" y="2261"/>
                  </a:cubicBezTo>
                  <a:cubicBezTo>
                    <a:pt x="9828" y="2250"/>
                    <a:pt x="9825" y="2235"/>
                    <a:pt x="9830" y="2221"/>
                  </a:cubicBezTo>
                  <a:cubicBezTo>
                    <a:pt x="9927" y="1989"/>
                    <a:pt x="9973" y="1742"/>
                    <a:pt x="9969" y="1501"/>
                  </a:cubicBezTo>
                  <a:lnTo>
                    <a:pt x="9969" y="1501"/>
                  </a:lnTo>
                  <a:cubicBezTo>
                    <a:pt x="9938" y="1511"/>
                    <a:pt x="9908" y="1522"/>
                    <a:pt x="9879" y="1533"/>
                  </a:cubicBezTo>
                  <a:cubicBezTo>
                    <a:pt x="9875" y="1535"/>
                    <a:pt x="9870" y="1536"/>
                    <a:pt x="9865" y="1536"/>
                  </a:cubicBezTo>
                  <a:cubicBezTo>
                    <a:pt x="9855" y="1536"/>
                    <a:pt x="9846" y="1532"/>
                    <a:pt x="9839" y="1525"/>
                  </a:cubicBezTo>
                  <a:cubicBezTo>
                    <a:pt x="9829" y="1514"/>
                    <a:pt x="9826" y="1499"/>
                    <a:pt x="9831" y="1485"/>
                  </a:cubicBezTo>
                  <a:cubicBezTo>
                    <a:pt x="9875" y="1378"/>
                    <a:pt x="9907" y="1270"/>
                    <a:pt x="9931" y="1160"/>
                  </a:cubicBezTo>
                  <a:cubicBezTo>
                    <a:pt x="9912" y="1073"/>
                    <a:pt x="9886" y="988"/>
                    <a:pt x="9855" y="907"/>
                  </a:cubicBezTo>
                  <a:cubicBezTo>
                    <a:pt x="9682" y="480"/>
                    <a:pt x="9315" y="147"/>
                    <a:pt x="8894" y="42"/>
                  </a:cubicBezTo>
                  <a:cubicBezTo>
                    <a:pt x="8778" y="13"/>
                    <a:pt x="8663" y="0"/>
                    <a:pt x="8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1976925" y="903325"/>
              <a:ext cx="84600" cy="91050"/>
            </a:xfrm>
            <a:custGeom>
              <a:rect b="b" l="l" r="r" t="t"/>
              <a:pathLst>
                <a:path extrusionOk="0" h="3642" w="3384">
                  <a:moveTo>
                    <a:pt x="531" y="0"/>
                  </a:moveTo>
                  <a:cubicBezTo>
                    <a:pt x="508" y="472"/>
                    <a:pt x="407" y="1921"/>
                    <a:pt x="0" y="2446"/>
                  </a:cubicBezTo>
                  <a:cubicBezTo>
                    <a:pt x="99" y="2602"/>
                    <a:pt x="770" y="3617"/>
                    <a:pt x="1677" y="3641"/>
                  </a:cubicBezTo>
                  <a:cubicBezTo>
                    <a:pt x="1686" y="3641"/>
                    <a:pt x="1695" y="3641"/>
                    <a:pt x="1705" y="3641"/>
                  </a:cubicBezTo>
                  <a:cubicBezTo>
                    <a:pt x="2286" y="3641"/>
                    <a:pt x="2851" y="3238"/>
                    <a:pt x="3384" y="2437"/>
                  </a:cubicBezTo>
                  <a:cubicBezTo>
                    <a:pt x="3085" y="1821"/>
                    <a:pt x="2967" y="662"/>
                    <a:pt x="2927" y="129"/>
                  </a:cubicBezTo>
                  <a:cubicBezTo>
                    <a:pt x="2805" y="344"/>
                    <a:pt x="2350" y="1069"/>
                    <a:pt x="1771" y="1087"/>
                  </a:cubicBezTo>
                  <a:cubicBezTo>
                    <a:pt x="1765" y="1087"/>
                    <a:pt x="1759" y="1087"/>
                    <a:pt x="1753" y="1087"/>
                  </a:cubicBezTo>
                  <a:cubicBezTo>
                    <a:pt x="1177" y="1087"/>
                    <a:pt x="665" y="24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1942275" y="782550"/>
              <a:ext cx="153150" cy="128075"/>
            </a:xfrm>
            <a:custGeom>
              <a:rect b="b" l="l" r="r" t="t"/>
              <a:pathLst>
                <a:path extrusionOk="0" h="5123" w="6126">
                  <a:moveTo>
                    <a:pt x="2834" y="1298"/>
                  </a:moveTo>
                  <a:cubicBezTo>
                    <a:pt x="2869" y="1298"/>
                    <a:pt x="2905" y="1300"/>
                    <a:pt x="2940" y="1305"/>
                  </a:cubicBezTo>
                  <a:cubicBezTo>
                    <a:pt x="2960" y="1308"/>
                    <a:pt x="2974" y="1328"/>
                    <a:pt x="2971" y="1346"/>
                  </a:cubicBezTo>
                  <a:cubicBezTo>
                    <a:pt x="2968" y="1364"/>
                    <a:pt x="2953" y="1378"/>
                    <a:pt x="2937" y="1378"/>
                  </a:cubicBezTo>
                  <a:cubicBezTo>
                    <a:pt x="2934" y="1378"/>
                    <a:pt x="2932" y="1377"/>
                    <a:pt x="2930" y="1377"/>
                  </a:cubicBezTo>
                  <a:cubicBezTo>
                    <a:pt x="2897" y="1372"/>
                    <a:pt x="2865" y="1370"/>
                    <a:pt x="2832" y="1370"/>
                  </a:cubicBezTo>
                  <a:cubicBezTo>
                    <a:pt x="2608" y="1370"/>
                    <a:pt x="2387" y="1475"/>
                    <a:pt x="2247" y="1652"/>
                  </a:cubicBezTo>
                  <a:cubicBezTo>
                    <a:pt x="2239" y="1661"/>
                    <a:pt x="2229" y="1666"/>
                    <a:pt x="2219" y="1666"/>
                  </a:cubicBezTo>
                  <a:cubicBezTo>
                    <a:pt x="2212" y="1666"/>
                    <a:pt x="2203" y="1663"/>
                    <a:pt x="2196" y="1658"/>
                  </a:cubicBezTo>
                  <a:cubicBezTo>
                    <a:pt x="2182" y="1646"/>
                    <a:pt x="2179" y="1622"/>
                    <a:pt x="2190" y="1607"/>
                  </a:cubicBezTo>
                  <a:cubicBezTo>
                    <a:pt x="2344" y="1413"/>
                    <a:pt x="2588" y="1298"/>
                    <a:pt x="2834" y="1298"/>
                  </a:cubicBezTo>
                  <a:close/>
                  <a:moveTo>
                    <a:pt x="2673" y="2130"/>
                  </a:moveTo>
                  <a:cubicBezTo>
                    <a:pt x="2802" y="2130"/>
                    <a:pt x="2905" y="2275"/>
                    <a:pt x="2905" y="2457"/>
                  </a:cubicBezTo>
                  <a:cubicBezTo>
                    <a:pt x="2905" y="2636"/>
                    <a:pt x="2802" y="2782"/>
                    <a:pt x="2673" y="2782"/>
                  </a:cubicBezTo>
                  <a:cubicBezTo>
                    <a:pt x="2545" y="2782"/>
                    <a:pt x="2440" y="2636"/>
                    <a:pt x="2440" y="2457"/>
                  </a:cubicBezTo>
                  <a:cubicBezTo>
                    <a:pt x="2440" y="2277"/>
                    <a:pt x="2545" y="2130"/>
                    <a:pt x="2673" y="2130"/>
                  </a:cubicBezTo>
                  <a:close/>
                  <a:moveTo>
                    <a:pt x="3882" y="2130"/>
                  </a:moveTo>
                  <a:cubicBezTo>
                    <a:pt x="4010" y="2130"/>
                    <a:pt x="4114" y="2277"/>
                    <a:pt x="4114" y="2457"/>
                  </a:cubicBezTo>
                  <a:cubicBezTo>
                    <a:pt x="4114" y="2636"/>
                    <a:pt x="4010" y="2782"/>
                    <a:pt x="3882" y="2782"/>
                  </a:cubicBezTo>
                  <a:cubicBezTo>
                    <a:pt x="3753" y="2782"/>
                    <a:pt x="3650" y="2636"/>
                    <a:pt x="3650" y="2457"/>
                  </a:cubicBezTo>
                  <a:cubicBezTo>
                    <a:pt x="3650" y="2277"/>
                    <a:pt x="3753" y="2130"/>
                    <a:pt x="3882" y="2130"/>
                  </a:cubicBezTo>
                  <a:close/>
                  <a:moveTo>
                    <a:pt x="546" y="1790"/>
                  </a:moveTo>
                  <a:cubicBezTo>
                    <a:pt x="591" y="1790"/>
                    <a:pt x="637" y="1799"/>
                    <a:pt x="680" y="1816"/>
                  </a:cubicBezTo>
                  <a:cubicBezTo>
                    <a:pt x="785" y="1858"/>
                    <a:pt x="874" y="1951"/>
                    <a:pt x="924" y="2070"/>
                  </a:cubicBezTo>
                  <a:cubicBezTo>
                    <a:pt x="964" y="2165"/>
                    <a:pt x="982" y="2276"/>
                    <a:pt x="980" y="2412"/>
                  </a:cubicBezTo>
                  <a:cubicBezTo>
                    <a:pt x="976" y="2429"/>
                    <a:pt x="958" y="2444"/>
                    <a:pt x="940" y="2444"/>
                  </a:cubicBezTo>
                  <a:cubicBezTo>
                    <a:pt x="918" y="2444"/>
                    <a:pt x="902" y="2427"/>
                    <a:pt x="902" y="2407"/>
                  </a:cubicBezTo>
                  <a:cubicBezTo>
                    <a:pt x="905" y="2284"/>
                    <a:pt x="889" y="2182"/>
                    <a:pt x="853" y="2097"/>
                  </a:cubicBezTo>
                  <a:cubicBezTo>
                    <a:pt x="852" y="2094"/>
                    <a:pt x="850" y="2091"/>
                    <a:pt x="848" y="2088"/>
                  </a:cubicBezTo>
                  <a:cubicBezTo>
                    <a:pt x="843" y="2088"/>
                    <a:pt x="839" y="2085"/>
                    <a:pt x="834" y="2083"/>
                  </a:cubicBezTo>
                  <a:cubicBezTo>
                    <a:pt x="818" y="2074"/>
                    <a:pt x="799" y="2069"/>
                    <a:pt x="778" y="2069"/>
                  </a:cubicBezTo>
                  <a:cubicBezTo>
                    <a:pt x="757" y="2069"/>
                    <a:pt x="734" y="2074"/>
                    <a:pt x="711" y="2083"/>
                  </a:cubicBezTo>
                  <a:cubicBezTo>
                    <a:pt x="588" y="2129"/>
                    <a:pt x="507" y="2275"/>
                    <a:pt x="526" y="2417"/>
                  </a:cubicBezTo>
                  <a:cubicBezTo>
                    <a:pt x="545" y="2550"/>
                    <a:pt x="644" y="2673"/>
                    <a:pt x="782" y="2730"/>
                  </a:cubicBezTo>
                  <a:cubicBezTo>
                    <a:pt x="801" y="2737"/>
                    <a:pt x="808" y="2759"/>
                    <a:pt x="801" y="2777"/>
                  </a:cubicBezTo>
                  <a:cubicBezTo>
                    <a:pt x="794" y="2791"/>
                    <a:pt x="782" y="2801"/>
                    <a:pt x="767" y="2801"/>
                  </a:cubicBezTo>
                  <a:cubicBezTo>
                    <a:pt x="762" y="2801"/>
                    <a:pt x="759" y="2799"/>
                    <a:pt x="753" y="2798"/>
                  </a:cubicBezTo>
                  <a:cubicBezTo>
                    <a:pt x="593" y="2731"/>
                    <a:pt x="475" y="2586"/>
                    <a:pt x="454" y="2427"/>
                  </a:cubicBezTo>
                  <a:cubicBezTo>
                    <a:pt x="430" y="2250"/>
                    <a:pt x="530" y="2074"/>
                    <a:pt x="686" y="2014"/>
                  </a:cubicBezTo>
                  <a:cubicBezTo>
                    <a:pt x="719" y="2003"/>
                    <a:pt x="751" y="1997"/>
                    <a:pt x="781" y="1997"/>
                  </a:cubicBezTo>
                  <a:cubicBezTo>
                    <a:pt x="786" y="1997"/>
                    <a:pt x="791" y="1998"/>
                    <a:pt x="796" y="1998"/>
                  </a:cubicBezTo>
                  <a:cubicBezTo>
                    <a:pt x="756" y="1946"/>
                    <a:pt x="706" y="1905"/>
                    <a:pt x="650" y="1883"/>
                  </a:cubicBezTo>
                  <a:cubicBezTo>
                    <a:pt x="616" y="1869"/>
                    <a:pt x="580" y="1862"/>
                    <a:pt x="544" y="1862"/>
                  </a:cubicBezTo>
                  <a:cubicBezTo>
                    <a:pt x="481" y="1862"/>
                    <a:pt x="421" y="1883"/>
                    <a:pt x="378" y="1922"/>
                  </a:cubicBezTo>
                  <a:cubicBezTo>
                    <a:pt x="349" y="1950"/>
                    <a:pt x="326" y="1987"/>
                    <a:pt x="303" y="2040"/>
                  </a:cubicBezTo>
                  <a:cubicBezTo>
                    <a:pt x="217" y="2238"/>
                    <a:pt x="232" y="2465"/>
                    <a:pt x="341" y="2622"/>
                  </a:cubicBezTo>
                  <a:cubicBezTo>
                    <a:pt x="353" y="2638"/>
                    <a:pt x="349" y="2661"/>
                    <a:pt x="332" y="2673"/>
                  </a:cubicBezTo>
                  <a:cubicBezTo>
                    <a:pt x="326" y="2678"/>
                    <a:pt x="319" y="2680"/>
                    <a:pt x="311" y="2680"/>
                  </a:cubicBezTo>
                  <a:cubicBezTo>
                    <a:pt x="300" y="2680"/>
                    <a:pt x="289" y="2674"/>
                    <a:pt x="283" y="2664"/>
                  </a:cubicBezTo>
                  <a:cubicBezTo>
                    <a:pt x="160" y="2489"/>
                    <a:pt x="141" y="2232"/>
                    <a:pt x="237" y="2012"/>
                  </a:cubicBezTo>
                  <a:cubicBezTo>
                    <a:pt x="263" y="1950"/>
                    <a:pt x="293" y="1905"/>
                    <a:pt x="330" y="1871"/>
                  </a:cubicBezTo>
                  <a:cubicBezTo>
                    <a:pt x="387" y="1818"/>
                    <a:pt x="465" y="1790"/>
                    <a:pt x="546" y="1790"/>
                  </a:cubicBezTo>
                  <a:close/>
                  <a:moveTo>
                    <a:pt x="5611" y="1849"/>
                  </a:moveTo>
                  <a:cubicBezTo>
                    <a:pt x="5693" y="1849"/>
                    <a:pt x="5771" y="1877"/>
                    <a:pt x="5828" y="1930"/>
                  </a:cubicBezTo>
                  <a:cubicBezTo>
                    <a:pt x="5866" y="1965"/>
                    <a:pt x="5895" y="2010"/>
                    <a:pt x="5922" y="2072"/>
                  </a:cubicBezTo>
                  <a:cubicBezTo>
                    <a:pt x="6018" y="2293"/>
                    <a:pt x="6000" y="2547"/>
                    <a:pt x="5876" y="2724"/>
                  </a:cubicBezTo>
                  <a:cubicBezTo>
                    <a:pt x="5868" y="2733"/>
                    <a:pt x="5858" y="2739"/>
                    <a:pt x="5846" y="2739"/>
                  </a:cubicBezTo>
                  <a:cubicBezTo>
                    <a:pt x="5838" y="2739"/>
                    <a:pt x="5832" y="2736"/>
                    <a:pt x="5826" y="2732"/>
                  </a:cubicBezTo>
                  <a:cubicBezTo>
                    <a:pt x="5809" y="2721"/>
                    <a:pt x="5805" y="2698"/>
                    <a:pt x="5817" y="2681"/>
                  </a:cubicBezTo>
                  <a:cubicBezTo>
                    <a:pt x="5925" y="2526"/>
                    <a:pt x="5941" y="2297"/>
                    <a:pt x="5856" y="2100"/>
                  </a:cubicBezTo>
                  <a:cubicBezTo>
                    <a:pt x="5832" y="2047"/>
                    <a:pt x="5807" y="2010"/>
                    <a:pt x="5780" y="1983"/>
                  </a:cubicBezTo>
                  <a:cubicBezTo>
                    <a:pt x="5737" y="1943"/>
                    <a:pt x="5677" y="1922"/>
                    <a:pt x="5614" y="1922"/>
                  </a:cubicBezTo>
                  <a:cubicBezTo>
                    <a:pt x="5578" y="1922"/>
                    <a:pt x="5542" y="1929"/>
                    <a:pt x="5508" y="1944"/>
                  </a:cubicBezTo>
                  <a:cubicBezTo>
                    <a:pt x="5452" y="1966"/>
                    <a:pt x="5404" y="2007"/>
                    <a:pt x="5363" y="2058"/>
                  </a:cubicBezTo>
                  <a:cubicBezTo>
                    <a:pt x="5368" y="2058"/>
                    <a:pt x="5373" y="2058"/>
                    <a:pt x="5378" y="2058"/>
                  </a:cubicBezTo>
                  <a:cubicBezTo>
                    <a:pt x="5408" y="2058"/>
                    <a:pt x="5440" y="2063"/>
                    <a:pt x="5472" y="2075"/>
                  </a:cubicBezTo>
                  <a:cubicBezTo>
                    <a:pt x="5628" y="2134"/>
                    <a:pt x="5727" y="2311"/>
                    <a:pt x="5704" y="2488"/>
                  </a:cubicBezTo>
                  <a:cubicBezTo>
                    <a:pt x="5682" y="2647"/>
                    <a:pt x="5565" y="2791"/>
                    <a:pt x="5405" y="2858"/>
                  </a:cubicBezTo>
                  <a:cubicBezTo>
                    <a:pt x="5400" y="2860"/>
                    <a:pt x="5396" y="2860"/>
                    <a:pt x="5391" y="2860"/>
                  </a:cubicBezTo>
                  <a:cubicBezTo>
                    <a:pt x="5376" y="2860"/>
                    <a:pt x="5363" y="2852"/>
                    <a:pt x="5358" y="2838"/>
                  </a:cubicBezTo>
                  <a:cubicBezTo>
                    <a:pt x="5350" y="2818"/>
                    <a:pt x="5359" y="2798"/>
                    <a:pt x="5376" y="2790"/>
                  </a:cubicBezTo>
                  <a:cubicBezTo>
                    <a:pt x="5514" y="2734"/>
                    <a:pt x="5614" y="2611"/>
                    <a:pt x="5632" y="2477"/>
                  </a:cubicBezTo>
                  <a:cubicBezTo>
                    <a:pt x="5651" y="2337"/>
                    <a:pt x="5569" y="2191"/>
                    <a:pt x="5447" y="2144"/>
                  </a:cubicBezTo>
                  <a:cubicBezTo>
                    <a:pt x="5423" y="2134"/>
                    <a:pt x="5400" y="2130"/>
                    <a:pt x="5379" y="2130"/>
                  </a:cubicBezTo>
                  <a:cubicBezTo>
                    <a:pt x="5358" y="2130"/>
                    <a:pt x="5339" y="2134"/>
                    <a:pt x="5324" y="2144"/>
                  </a:cubicBezTo>
                  <a:cubicBezTo>
                    <a:pt x="5320" y="2146"/>
                    <a:pt x="5315" y="2147"/>
                    <a:pt x="5310" y="2149"/>
                  </a:cubicBezTo>
                  <a:cubicBezTo>
                    <a:pt x="5309" y="2151"/>
                    <a:pt x="5306" y="2154"/>
                    <a:pt x="5304" y="2157"/>
                  </a:cubicBezTo>
                  <a:cubicBezTo>
                    <a:pt x="5268" y="2243"/>
                    <a:pt x="5252" y="2345"/>
                    <a:pt x="5256" y="2468"/>
                  </a:cubicBezTo>
                  <a:cubicBezTo>
                    <a:pt x="5256" y="2489"/>
                    <a:pt x="5241" y="2505"/>
                    <a:pt x="5220" y="2505"/>
                  </a:cubicBezTo>
                  <a:cubicBezTo>
                    <a:pt x="5220" y="2505"/>
                    <a:pt x="5219" y="2505"/>
                    <a:pt x="5218" y="2505"/>
                  </a:cubicBezTo>
                  <a:cubicBezTo>
                    <a:pt x="5199" y="2505"/>
                    <a:pt x="5183" y="2489"/>
                    <a:pt x="5183" y="2469"/>
                  </a:cubicBezTo>
                  <a:cubicBezTo>
                    <a:pt x="5176" y="2336"/>
                    <a:pt x="5195" y="2224"/>
                    <a:pt x="5235" y="2129"/>
                  </a:cubicBezTo>
                  <a:cubicBezTo>
                    <a:pt x="5284" y="2010"/>
                    <a:pt x="5373" y="1918"/>
                    <a:pt x="5478" y="1875"/>
                  </a:cubicBezTo>
                  <a:cubicBezTo>
                    <a:pt x="5521" y="1857"/>
                    <a:pt x="5567" y="1849"/>
                    <a:pt x="5611" y="1849"/>
                  </a:cubicBezTo>
                  <a:close/>
                  <a:moveTo>
                    <a:pt x="3696" y="1274"/>
                  </a:moveTo>
                  <a:cubicBezTo>
                    <a:pt x="3748" y="1274"/>
                    <a:pt x="3802" y="1284"/>
                    <a:pt x="3854" y="1305"/>
                  </a:cubicBezTo>
                  <a:cubicBezTo>
                    <a:pt x="3968" y="1350"/>
                    <a:pt x="4061" y="1436"/>
                    <a:pt x="4137" y="1513"/>
                  </a:cubicBezTo>
                  <a:cubicBezTo>
                    <a:pt x="4151" y="1527"/>
                    <a:pt x="4151" y="1550"/>
                    <a:pt x="4137" y="1565"/>
                  </a:cubicBezTo>
                  <a:cubicBezTo>
                    <a:pt x="4130" y="1571"/>
                    <a:pt x="4121" y="1575"/>
                    <a:pt x="4111" y="1575"/>
                  </a:cubicBezTo>
                  <a:cubicBezTo>
                    <a:pt x="4102" y="1575"/>
                    <a:pt x="4093" y="1571"/>
                    <a:pt x="4086" y="1565"/>
                  </a:cubicBezTo>
                  <a:cubicBezTo>
                    <a:pt x="4015" y="1493"/>
                    <a:pt x="3929" y="1413"/>
                    <a:pt x="3828" y="1373"/>
                  </a:cubicBezTo>
                  <a:cubicBezTo>
                    <a:pt x="3784" y="1356"/>
                    <a:pt x="3739" y="1347"/>
                    <a:pt x="3695" y="1347"/>
                  </a:cubicBezTo>
                  <a:cubicBezTo>
                    <a:pt x="3636" y="1347"/>
                    <a:pt x="3581" y="1363"/>
                    <a:pt x="3539" y="1395"/>
                  </a:cubicBezTo>
                  <a:cubicBezTo>
                    <a:pt x="3501" y="1423"/>
                    <a:pt x="3468" y="1467"/>
                    <a:pt x="3444" y="1524"/>
                  </a:cubicBezTo>
                  <a:cubicBezTo>
                    <a:pt x="3379" y="1675"/>
                    <a:pt x="3393" y="1845"/>
                    <a:pt x="3417" y="2038"/>
                  </a:cubicBezTo>
                  <a:cubicBezTo>
                    <a:pt x="3439" y="2219"/>
                    <a:pt x="3462" y="2368"/>
                    <a:pt x="3523" y="2509"/>
                  </a:cubicBezTo>
                  <a:cubicBezTo>
                    <a:pt x="3533" y="2528"/>
                    <a:pt x="3542" y="2548"/>
                    <a:pt x="3552" y="2568"/>
                  </a:cubicBezTo>
                  <a:cubicBezTo>
                    <a:pt x="3595" y="2658"/>
                    <a:pt x="3640" y="2750"/>
                    <a:pt x="3623" y="2853"/>
                  </a:cubicBezTo>
                  <a:cubicBezTo>
                    <a:pt x="3605" y="2955"/>
                    <a:pt x="3518" y="3040"/>
                    <a:pt x="3414" y="3064"/>
                  </a:cubicBezTo>
                  <a:cubicBezTo>
                    <a:pt x="3393" y="3070"/>
                    <a:pt x="3373" y="3071"/>
                    <a:pt x="3352" y="3071"/>
                  </a:cubicBezTo>
                  <a:cubicBezTo>
                    <a:pt x="3272" y="3071"/>
                    <a:pt x="3191" y="3039"/>
                    <a:pt x="3129" y="2981"/>
                  </a:cubicBezTo>
                  <a:cubicBezTo>
                    <a:pt x="3116" y="2967"/>
                    <a:pt x="3116" y="2944"/>
                    <a:pt x="3128" y="2930"/>
                  </a:cubicBezTo>
                  <a:cubicBezTo>
                    <a:pt x="3136" y="2922"/>
                    <a:pt x="3145" y="2918"/>
                    <a:pt x="3155" y="2918"/>
                  </a:cubicBezTo>
                  <a:cubicBezTo>
                    <a:pt x="3164" y="2918"/>
                    <a:pt x="3173" y="2922"/>
                    <a:pt x="3180" y="2929"/>
                  </a:cubicBezTo>
                  <a:cubicBezTo>
                    <a:pt x="3227" y="2974"/>
                    <a:pt x="3289" y="2998"/>
                    <a:pt x="3350" y="2998"/>
                  </a:cubicBezTo>
                  <a:cubicBezTo>
                    <a:pt x="3367" y="2998"/>
                    <a:pt x="3383" y="2996"/>
                    <a:pt x="3398" y="2993"/>
                  </a:cubicBezTo>
                  <a:cubicBezTo>
                    <a:pt x="3475" y="2976"/>
                    <a:pt x="3538" y="2914"/>
                    <a:pt x="3551" y="2840"/>
                  </a:cubicBezTo>
                  <a:cubicBezTo>
                    <a:pt x="3564" y="2761"/>
                    <a:pt x="3527" y="2684"/>
                    <a:pt x="3486" y="2600"/>
                  </a:cubicBezTo>
                  <a:cubicBezTo>
                    <a:pt x="3476" y="2580"/>
                    <a:pt x="3466" y="2559"/>
                    <a:pt x="3457" y="2539"/>
                  </a:cubicBezTo>
                  <a:cubicBezTo>
                    <a:pt x="3385" y="2377"/>
                    <a:pt x="3362" y="2193"/>
                    <a:pt x="3344" y="2047"/>
                  </a:cubicBezTo>
                  <a:cubicBezTo>
                    <a:pt x="3319" y="1844"/>
                    <a:pt x="3305" y="1663"/>
                    <a:pt x="3377" y="1495"/>
                  </a:cubicBezTo>
                  <a:cubicBezTo>
                    <a:pt x="3405" y="1427"/>
                    <a:pt x="3445" y="1374"/>
                    <a:pt x="3494" y="1336"/>
                  </a:cubicBezTo>
                  <a:cubicBezTo>
                    <a:pt x="3549" y="1295"/>
                    <a:pt x="3620" y="1274"/>
                    <a:pt x="3696" y="1274"/>
                  </a:cubicBezTo>
                  <a:close/>
                  <a:moveTo>
                    <a:pt x="2221" y="2911"/>
                  </a:moveTo>
                  <a:cubicBezTo>
                    <a:pt x="2238" y="2911"/>
                    <a:pt x="2252" y="2924"/>
                    <a:pt x="2256" y="2941"/>
                  </a:cubicBezTo>
                  <a:cubicBezTo>
                    <a:pt x="2305" y="3158"/>
                    <a:pt x="2449" y="3355"/>
                    <a:pt x="2640" y="3466"/>
                  </a:cubicBezTo>
                  <a:cubicBezTo>
                    <a:pt x="2764" y="3540"/>
                    <a:pt x="2910" y="3577"/>
                    <a:pt x="3056" y="3577"/>
                  </a:cubicBezTo>
                  <a:cubicBezTo>
                    <a:pt x="3134" y="3577"/>
                    <a:pt x="3211" y="3567"/>
                    <a:pt x="3285" y="3545"/>
                  </a:cubicBezTo>
                  <a:cubicBezTo>
                    <a:pt x="3289" y="3544"/>
                    <a:pt x="3293" y="3543"/>
                    <a:pt x="3296" y="3543"/>
                  </a:cubicBezTo>
                  <a:cubicBezTo>
                    <a:pt x="3312" y="3543"/>
                    <a:pt x="3326" y="3553"/>
                    <a:pt x="3331" y="3568"/>
                  </a:cubicBezTo>
                  <a:cubicBezTo>
                    <a:pt x="3337" y="3588"/>
                    <a:pt x="3326" y="3609"/>
                    <a:pt x="3307" y="3615"/>
                  </a:cubicBezTo>
                  <a:cubicBezTo>
                    <a:pt x="3226" y="3639"/>
                    <a:pt x="3142" y="3651"/>
                    <a:pt x="3057" y="3651"/>
                  </a:cubicBezTo>
                  <a:cubicBezTo>
                    <a:pt x="2898" y="3651"/>
                    <a:pt x="2739" y="3610"/>
                    <a:pt x="2604" y="3530"/>
                  </a:cubicBezTo>
                  <a:cubicBezTo>
                    <a:pt x="2393" y="3407"/>
                    <a:pt x="2238" y="3193"/>
                    <a:pt x="2184" y="2957"/>
                  </a:cubicBezTo>
                  <a:cubicBezTo>
                    <a:pt x="2179" y="2937"/>
                    <a:pt x="2192" y="2917"/>
                    <a:pt x="2213" y="2913"/>
                  </a:cubicBezTo>
                  <a:cubicBezTo>
                    <a:pt x="2216" y="2912"/>
                    <a:pt x="2219" y="2911"/>
                    <a:pt x="2221" y="2911"/>
                  </a:cubicBezTo>
                  <a:close/>
                  <a:moveTo>
                    <a:pt x="2528" y="3625"/>
                  </a:moveTo>
                  <a:cubicBezTo>
                    <a:pt x="2535" y="3625"/>
                    <a:pt x="2542" y="3628"/>
                    <a:pt x="2548" y="3632"/>
                  </a:cubicBezTo>
                  <a:cubicBezTo>
                    <a:pt x="2605" y="3669"/>
                    <a:pt x="2665" y="3700"/>
                    <a:pt x="2728" y="3725"/>
                  </a:cubicBezTo>
                  <a:cubicBezTo>
                    <a:pt x="2747" y="3732"/>
                    <a:pt x="2757" y="3752"/>
                    <a:pt x="2749" y="3772"/>
                  </a:cubicBezTo>
                  <a:cubicBezTo>
                    <a:pt x="2742" y="3787"/>
                    <a:pt x="2728" y="3796"/>
                    <a:pt x="2715" y="3796"/>
                  </a:cubicBezTo>
                  <a:cubicBezTo>
                    <a:pt x="2710" y="3796"/>
                    <a:pt x="2705" y="3794"/>
                    <a:pt x="2701" y="3793"/>
                  </a:cubicBezTo>
                  <a:cubicBezTo>
                    <a:pt x="2633" y="3768"/>
                    <a:pt x="2568" y="3735"/>
                    <a:pt x="2507" y="3694"/>
                  </a:cubicBezTo>
                  <a:cubicBezTo>
                    <a:pt x="2491" y="3681"/>
                    <a:pt x="2486" y="3660"/>
                    <a:pt x="2497" y="3642"/>
                  </a:cubicBezTo>
                  <a:cubicBezTo>
                    <a:pt x="2505" y="3631"/>
                    <a:pt x="2516" y="3625"/>
                    <a:pt x="2528" y="3625"/>
                  </a:cubicBezTo>
                  <a:close/>
                  <a:moveTo>
                    <a:pt x="3641" y="0"/>
                  </a:moveTo>
                  <a:cubicBezTo>
                    <a:pt x="3558" y="130"/>
                    <a:pt x="3463" y="268"/>
                    <a:pt x="3339" y="375"/>
                  </a:cubicBezTo>
                  <a:cubicBezTo>
                    <a:pt x="3199" y="497"/>
                    <a:pt x="3037" y="562"/>
                    <a:pt x="2883" y="562"/>
                  </a:cubicBezTo>
                  <a:cubicBezTo>
                    <a:pt x="2855" y="562"/>
                    <a:pt x="2827" y="560"/>
                    <a:pt x="2800" y="556"/>
                  </a:cubicBezTo>
                  <a:cubicBezTo>
                    <a:pt x="2734" y="545"/>
                    <a:pt x="2671" y="521"/>
                    <a:pt x="2624" y="502"/>
                  </a:cubicBezTo>
                  <a:cubicBezTo>
                    <a:pt x="2490" y="446"/>
                    <a:pt x="2331" y="367"/>
                    <a:pt x="2226" y="236"/>
                  </a:cubicBezTo>
                  <a:cubicBezTo>
                    <a:pt x="2198" y="442"/>
                    <a:pt x="2133" y="611"/>
                    <a:pt x="2035" y="744"/>
                  </a:cubicBezTo>
                  <a:cubicBezTo>
                    <a:pt x="1901" y="921"/>
                    <a:pt x="1710" y="1022"/>
                    <a:pt x="1525" y="1022"/>
                  </a:cubicBezTo>
                  <a:cubicBezTo>
                    <a:pt x="1573" y="1140"/>
                    <a:pt x="1603" y="1264"/>
                    <a:pt x="1612" y="1391"/>
                  </a:cubicBezTo>
                  <a:cubicBezTo>
                    <a:pt x="1625" y="1576"/>
                    <a:pt x="1593" y="1741"/>
                    <a:pt x="1516" y="1869"/>
                  </a:cubicBezTo>
                  <a:cubicBezTo>
                    <a:pt x="1424" y="2023"/>
                    <a:pt x="1260" y="2121"/>
                    <a:pt x="1101" y="2121"/>
                  </a:cubicBezTo>
                  <a:cubicBezTo>
                    <a:pt x="1100" y="2121"/>
                    <a:pt x="1100" y="2121"/>
                    <a:pt x="1099" y="2121"/>
                  </a:cubicBezTo>
                  <a:cubicBezTo>
                    <a:pt x="1050" y="2121"/>
                    <a:pt x="1013" y="2111"/>
                    <a:pt x="984" y="2089"/>
                  </a:cubicBezTo>
                  <a:cubicBezTo>
                    <a:pt x="912" y="2035"/>
                    <a:pt x="916" y="1937"/>
                    <a:pt x="929" y="1858"/>
                  </a:cubicBezTo>
                  <a:cubicBezTo>
                    <a:pt x="933" y="1833"/>
                    <a:pt x="937" y="1808"/>
                    <a:pt x="940" y="1783"/>
                  </a:cubicBezTo>
                  <a:lnTo>
                    <a:pt x="947" y="1723"/>
                  </a:lnTo>
                  <a:cubicBezTo>
                    <a:pt x="875" y="1627"/>
                    <a:pt x="755" y="1585"/>
                    <a:pt x="628" y="1585"/>
                  </a:cubicBezTo>
                  <a:cubicBezTo>
                    <a:pt x="520" y="1585"/>
                    <a:pt x="408" y="1614"/>
                    <a:pt x="315" y="1668"/>
                  </a:cubicBezTo>
                  <a:cubicBezTo>
                    <a:pt x="120" y="1781"/>
                    <a:pt x="0" y="2025"/>
                    <a:pt x="19" y="2275"/>
                  </a:cubicBezTo>
                  <a:cubicBezTo>
                    <a:pt x="36" y="2500"/>
                    <a:pt x="152" y="2724"/>
                    <a:pt x="347" y="2904"/>
                  </a:cubicBezTo>
                  <a:cubicBezTo>
                    <a:pt x="500" y="3045"/>
                    <a:pt x="741" y="3137"/>
                    <a:pt x="952" y="3218"/>
                  </a:cubicBezTo>
                  <a:lnTo>
                    <a:pt x="991" y="3234"/>
                  </a:lnTo>
                  <a:cubicBezTo>
                    <a:pt x="957" y="3071"/>
                    <a:pt x="945" y="2905"/>
                    <a:pt x="956" y="2740"/>
                  </a:cubicBezTo>
                  <a:cubicBezTo>
                    <a:pt x="957" y="2720"/>
                    <a:pt x="978" y="2705"/>
                    <a:pt x="996" y="2705"/>
                  </a:cubicBezTo>
                  <a:cubicBezTo>
                    <a:pt x="1017" y="2706"/>
                    <a:pt x="1032" y="2725"/>
                    <a:pt x="1030" y="2745"/>
                  </a:cubicBezTo>
                  <a:cubicBezTo>
                    <a:pt x="1018" y="2923"/>
                    <a:pt x="1033" y="3102"/>
                    <a:pt x="1075" y="3276"/>
                  </a:cubicBezTo>
                  <a:cubicBezTo>
                    <a:pt x="1076" y="3279"/>
                    <a:pt x="1079" y="3281"/>
                    <a:pt x="1079" y="3284"/>
                  </a:cubicBezTo>
                  <a:cubicBezTo>
                    <a:pt x="1260" y="3944"/>
                    <a:pt x="1625" y="4475"/>
                    <a:pt x="2086" y="4793"/>
                  </a:cubicBezTo>
                  <a:cubicBezTo>
                    <a:pt x="2207" y="4913"/>
                    <a:pt x="2400" y="5070"/>
                    <a:pt x="2878" y="5106"/>
                  </a:cubicBezTo>
                  <a:cubicBezTo>
                    <a:pt x="2958" y="5116"/>
                    <a:pt x="3034" y="5123"/>
                    <a:pt x="3108" y="5123"/>
                  </a:cubicBezTo>
                  <a:cubicBezTo>
                    <a:pt x="3960" y="5123"/>
                    <a:pt x="4732" y="4476"/>
                    <a:pt x="5073" y="3476"/>
                  </a:cubicBezTo>
                  <a:cubicBezTo>
                    <a:pt x="5073" y="3475"/>
                    <a:pt x="5074" y="3475"/>
                    <a:pt x="5074" y="3474"/>
                  </a:cubicBezTo>
                  <a:lnTo>
                    <a:pt x="5074" y="3469"/>
                  </a:lnTo>
                  <a:cubicBezTo>
                    <a:pt x="5134" y="3286"/>
                    <a:pt x="5169" y="3096"/>
                    <a:pt x="5177" y="2904"/>
                  </a:cubicBezTo>
                  <a:cubicBezTo>
                    <a:pt x="5179" y="2885"/>
                    <a:pt x="5194" y="2869"/>
                    <a:pt x="5213" y="2869"/>
                  </a:cubicBezTo>
                  <a:cubicBezTo>
                    <a:pt x="5214" y="2869"/>
                    <a:pt x="5215" y="2869"/>
                    <a:pt x="5216" y="2869"/>
                  </a:cubicBezTo>
                  <a:cubicBezTo>
                    <a:pt x="5237" y="2870"/>
                    <a:pt x="5252" y="2888"/>
                    <a:pt x="5251" y="2908"/>
                  </a:cubicBezTo>
                  <a:cubicBezTo>
                    <a:pt x="5242" y="3084"/>
                    <a:pt x="5212" y="3257"/>
                    <a:pt x="5162" y="3427"/>
                  </a:cubicBezTo>
                  <a:cubicBezTo>
                    <a:pt x="5397" y="3327"/>
                    <a:pt x="5615" y="3191"/>
                    <a:pt x="5767" y="3040"/>
                  </a:cubicBezTo>
                  <a:cubicBezTo>
                    <a:pt x="5960" y="2852"/>
                    <a:pt x="6078" y="2618"/>
                    <a:pt x="6101" y="2383"/>
                  </a:cubicBezTo>
                  <a:cubicBezTo>
                    <a:pt x="6126" y="2124"/>
                    <a:pt x="6028" y="1870"/>
                    <a:pt x="5844" y="1720"/>
                  </a:cubicBezTo>
                  <a:cubicBezTo>
                    <a:pt x="5805" y="1688"/>
                    <a:pt x="5771" y="1669"/>
                    <a:pt x="5740" y="1662"/>
                  </a:cubicBezTo>
                  <a:cubicBezTo>
                    <a:pt x="5729" y="1660"/>
                    <a:pt x="5717" y="1659"/>
                    <a:pt x="5706" y="1659"/>
                  </a:cubicBezTo>
                  <a:cubicBezTo>
                    <a:pt x="5668" y="1659"/>
                    <a:pt x="5628" y="1670"/>
                    <a:pt x="5593" y="1682"/>
                  </a:cubicBezTo>
                  <a:cubicBezTo>
                    <a:pt x="5459" y="1726"/>
                    <a:pt x="5352" y="1780"/>
                    <a:pt x="5264" y="1846"/>
                  </a:cubicBezTo>
                  <a:cubicBezTo>
                    <a:pt x="5223" y="1876"/>
                    <a:pt x="5172" y="1891"/>
                    <a:pt x="5112" y="1891"/>
                  </a:cubicBezTo>
                  <a:cubicBezTo>
                    <a:pt x="5024" y="1891"/>
                    <a:pt x="4915" y="1858"/>
                    <a:pt x="4786" y="1791"/>
                  </a:cubicBezTo>
                  <a:cubicBezTo>
                    <a:pt x="4659" y="1724"/>
                    <a:pt x="4546" y="1616"/>
                    <a:pt x="4462" y="1479"/>
                  </a:cubicBezTo>
                  <a:cubicBezTo>
                    <a:pt x="4400" y="1379"/>
                    <a:pt x="4364" y="1279"/>
                    <a:pt x="4353" y="1185"/>
                  </a:cubicBezTo>
                  <a:cubicBezTo>
                    <a:pt x="4330" y="992"/>
                    <a:pt x="4405" y="807"/>
                    <a:pt x="4486" y="646"/>
                  </a:cubicBezTo>
                  <a:lnTo>
                    <a:pt x="4486" y="646"/>
                  </a:lnTo>
                  <a:cubicBezTo>
                    <a:pt x="4466" y="647"/>
                    <a:pt x="4445" y="648"/>
                    <a:pt x="4425" y="648"/>
                  </a:cubicBezTo>
                  <a:cubicBezTo>
                    <a:pt x="4360" y="648"/>
                    <a:pt x="4297" y="642"/>
                    <a:pt x="4233" y="628"/>
                  </a:cubicBezTo>
                  <a:cubicBezTo>
                    <a:pt x="4084" y="597"/>
                    <a:pt x="3958" y="532"/>
                    <a:pt x="3863" y="440"/>
                  </a:cubicBezTo>
                  <a:cubicBezTo>
                    <a:pt x="3743" y="319"/>
                    <a:pt x="3688" y="159"/>
                    <a:pt x="36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1722775" y="965900"/>
              <a:ext cx="601950" cy="353750"/>
            </a:xfrm>
            <a:custGeom>
              <a:rect b="b" l="l" r="r" t="t"/>
              <a:pathLst>
                <a:path extrusionOk="0" h="14150" w="24078">
                  <a:moveTo>
                    <a:pt x="10115" y="1"/>
                  </a:moveTo>
                  <a:cubicBezTo>
                    <a:pt x="10095" y="20"/>
                    <a:pt x="10076" y="40"/>
                    <a:pt x="10055" y="55"/>
                  </a:cubicBezTo>
                  <a:cubicBezTo>
                    <a:pt x="9715" y="319"/>
                    <a:pt x="8680" y="448"/>
                    <a:pt x="7679" y="575"/>
                  </a:cubicBezTo>
                  <a:cubicBezTo>
                    <a:pt x="6989" y="661"/>
                    <a:pt x="6337" y="743"/>
                    <a:pt x="6020" y="861"/>
                  </a:cubicBezTo>
                  <a:cubicBezTo>
                    <a:pt x="5842" y="928"/>
                    <a:pt x="5672" y="972"/>
                    <a:pt x="5511" y="1016"/>
                  </a:cubicBezTo>
                  <a:cubicBezTo>
                    <a:pt x="4973" y="1161"/>
                    <a:pt x="4510" y="1287"/>
                    <a:pt x="3968" y="2089"/>
                  </a:cubicBezTo>
                  <a:cubicBezTo>
                    <a:pt x="3322" y="3045"/>
                    <a:pt x="567" y="7339"/>
                    <a:pt x="21" y="8190"/>
                  </a:cubicBezTo>
                  <a:cubicBezTo>
                    <a:pt x="6" y="8214"/>
                    <a:pt x="1" y="8243"/>
                    <a:pt x="8" y="8270"/>
                  </a:cubicBezTo>
                  <a:cubicBezTo>
                    <a:pt x="14" y="8299"/>
                    <a:pt x="31" y="8324"/>
                    <a:pt x="56" y="8339"/>
                  </a:cubicBezTo>
                  <a:lnTo>
                    <a:pt x="5567" y="11722"/>
                  </a:lnTo>
                  <a:cubicBezTo>
                    <a:pt x="5584" y="11733"/>
                    <a:pt x="5603" y="11738"/>
                    <a:pt x="5622" y="11738"/>
                  </a:cubicBezTo>
                  <a:cubicBezTo>
                    <a:pt x="5632" y="11738"/>
                    <a:pt x="5642" y="11737"/>
                    <a:pt x="5652" y="11734"/>
                  </a:cubicBezTo>
                  <a:cubicBezTo>
                    <a:pt x="5681" y="11727"/>
                    <a:pt x="5705" y="11707"/>
                    <a:pt x="5718" y="11680"/>
                  </a:cubicBezTo>
                  <a:lnTo>
                    <a:pt x="7347" y="8534"/>
                  </a:lnTo>
                  <a:cubicBezTo>
                    <a:pt x="7353" y="8521"/>
                    <a:pt x="7366" y="8514"/>
                    <a:pt x="7379" y="8514"/>
                  </a:cubicBezTo>
                  <a:cubicBezTo>
                    <a:pt x="7385" y="8514"/>
                    <a:pt x="7391" y="8516"/>
                    <a:pt x="7397" y="8519"/>
                  </a:cubicBezTo>
                  <a:cubicBezTo>
                    <a:pt x="7415" y="8527"/>
                    <a:pt x="7422" y="8550"/>
                    <a:pt x="7412" y="8568"/>
                  </a:cubicBezTo>
                  <a:lnTo>
                    <a:pt x="6121" y="11065"/>
                  </a:lnTo>
                  <a:lnTo>
                    <a:pt x="6605" y="14014"/>
                  </a:lnTo>
                  <a:lnTo>
                    <a:pt x="6867" y="14149"/>
                  </a:lnTo>
                  <a:lnTo>
                    <a:pt x="6538" y="11251"/>
                  </a:lnTo>
                  <a:cubicBezTo>
                    <a:pt x="6527" y="11159"/>
                    <a:pt x="6557" y="11070"/>
                    <a:pt x="6620" y="10998"/>
                  </a:cubicBezTo>
                  <a:cubicBezTo>
                    <a:pt x="6687" y="10921"/>
                    <a:pt x="6788" y="10877"/>
                    <a:pt x="6894" y="10877"/>
                  </a:cubicBezTo>
                  <a:lnTo>
                    <a:pt x="17652" y="10877"/>
                  </a:lnTo>
                  <a:cubicBezTo>
                    <a:pt x="17758" y="10877"/>
                    <a:pt x="17859" y="10921"/>
                    <a:pt x="17927" y="10998"/>
                  </a:cubicBezTo>
                  <a:cubicBezTo>
                    <a:pt x="17989" y="11067"/>
                    <a:pt x="18019" y="11159"/>
                    <a:pt x="18009" y="11251"/>
                  </a:cubicBezTo>
                  <a:lnTo>
                    <a:pt x="17680" y="14136"/>
                  </a:lnTo>
                  <a:lnTo>
                    <a:pt x="18329" y="13801"/>
                  </a:lnTo>
                  <a:lnTo>
                    <a:pt x="18380" y="10505"/>
                  </a:lnTo>
                  <a:cubicBezTo>
                    <a:pt x="18008" y="9900"/>
                    <a:pt x="17536" y="8890"/>
                    <a:pt x="17410" y="8619"/>
                  </a:cubicBezTo>
                  <a:cubicBezTo>
                    <a:pt x="17402" y="8602"/>
                    <a:pt x="17410" y="8580"/>
                    <a:pt x="17429" y="8571"/>
                  </a:cubicBezTo>
                  <a:cubicBezTo>
                    <a:pt x="17433" y="8569"/>
                    <a:pt x="17439" y="8567"/>
                    <a:pt x="17444" y="8567"/>
                  </a:cubicBezTo>
                  <a:cubicBezTo>
                    <a:pt x="17457" y="8567"/>
                    <a:pt x="17471" y="8576"/>
                    <a:pt x="17477" y="8588"/>
                  </a:cubicBezTo>
                  <a:cubicBezTo>
                    <a:pt x="17917" y="9546"/>
                    <a:pt x="18615" y="10895"/>
                    <a:pt x="18786" y="10895"/>
                  </a:cubicBezTo>
                  <a:cubicBezTo>
                    <a:pt x="18810" y="10895"/>
                    <a:pt x="18877" y="10871"/>
                    <a:pt x="18981" y="10829"/>
                  </a:cubicBezTo>
                  <a:cubicBezTo>
                    <a:pt x="18984" y="10828"/>
                    <a:pt x="18985" y="10826"/>
                    <a:pt x="18988" y="10825"/>
                  </a:cubicBezTo>
                  <a:lnTo>
                    <a:pt x="18991" y="10825"/>
                  </a:lnTo>
                  <a:cubicBezTo>
                    <a:pt x="19698" y="10534"/>
                    <a:pt x="22026" y="9377"/>
                    <a:pt x="24016" y="8367"/>
                  </a:cubicBezTo>
                  <a:cubicBezTo>
                    <a:pt x="24044" y="8354"/>
                    <a:pt x="24062" y="8330"/>
                    <a:pt x="24070" y="8301"/>
                  </a:cubicBezTo>
                  <a:cubicBezTo>
                    <a:pt x="24077" y="8273"/>
                    <a:pt x="24075" y="8244"/>
                    <a:pt x="24060" y="8218"/>
                  </a:cubicBezTo>
                  <a:cubicBezTo>
                    <a:pt x="23734" y="7662"/>
                    <a:pt x="20863" y="2761"/>
                    <a:pt x="20396" y="2000"/>
                  </a:cubicBezTo>
                  <a:cubicBezTo>
                    <a:pt x="19911" y="1210"/>
                    <a:pt x="18667" y="546"/>
                    <a:pt x="17854" y="446"/>
                  </a:cubicBezTo>
                  <a:cubicBezTo>
                    <a:pt x="17566" y="411"/>
                    <a:pt x="17084" y="404"/>
                    <a:pt x="16540" y="404"/>
                  </a:cubicBezTo>
                  <a:cubicBezTo>
                    <a:pt x="16385" y="404"/>
                    <a:pt x="16225" y="404"/>
                    <a:pt x="16064" y="405"/>
                  </a:cubicBezTo>
                  <a:cubicBezTo>
                    <a:pt x="15917" y="406"/>
                    <a:pt x="15769" y="406"/>
                    <a:pt x="15624" y="406"/>
                  </a:cubicBezTo>
                  <a:cubicBezTo>
                    <a:pt x="14918" y="406"/>
                    <a:pt x="14255" y="397"/>
                    <a:pt x="13936" y="332"/>
                  </a:cubicBezTo>
                  <a:cubicBezTo>
                    <a:pt x="13800" y="304"/>
                    <a:pt x="13684" y="184"/>
                    <a:pt x="13587" y="9"/>
                  </a:cubicBezTo>
                  <a:cubicBezTo>
                    <a:pt x="13048" y="807"/>
                    <a:pt x="12473" y="1212"/>
                    <a:pt x="11875" y="1212"/>
                  </a:cubicBezTo>
                  <a:lnTo>
                    <a:pt x="11840" y="1212"/>
                  </a:lnTo>
                  <a:cubicBezTo>
                    <a:pt x="10918" y="1187"/>
                    <a:pt x="10255" y="220"/>
                    <a:pt x="101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1690375" y="1191775"/>
              <a:ext cx="215125" cy="224600"/>
            </a:xfrm>
            <a:custGeom>
              <a:rect b="b" l="l" r="r" t="t"/>
              <a:pathLst>
                <a:path extrusionOk="0" h="8984" w="8605">
                  <a:moveTo>
                    <a:pt x="2012" y="0"/>
                  </a:moveTo>
                  <a:cubicBezTo>
                    <a:pt x="1624" y="1018"/>
                    <a:pt x="0" y="5420"/>
                    <a:pt x="571" y="6251"/>
                  </a:cubicBezTo>
                  <a:cubicBezTo>
                    <a:pt x="1712" y="7912"/>
                    <a:pt x="8518" y="8971"/>
                    <a:pt x="8604" y="8984"/>
                  </a:cubicBezTo>
                  <a:lnTo>
                    <a:pt x="8173" y="5197"/>
                  </a:lnTo>
                  <a:cubicBezTo>
                    <a:pt x="8172" y="5197"/>
                    <a:pt x="8171" y="5197"/>
                    <a:pt x="8170" y="5197"/>
                  </a:cubicBezTo>
                  <a:cubicBezTo>
                    <a:pt x="8169" y="5197"/>
                    <a:pt x="8168" y="5197"/>
                    <a:pt x="8167" y="5196"/>
                  </a:cubicBezTo>
                  <a:lnTo>
                    <a:pt x="4728" y="3422"/>
                  </a:lnTo>
                  <a:cubicBezTo>
                    <a:pt x="4710" y="3413"/>
                    <a:pt x="4703" y="3392"/>
                    <a:pt x="4713" y="3372"/>
                  </a:cubicBezTo>
                  <a:cubicBezTo>
                    <a:pt x="4719" y="3360"/>
                    <a:pt x="4732" y="3352"/>
                    <a:pt x="4746" y="3352"/>
                  </a:cubicBezTo>
                  <a:cubicBezTo>
                    <a:pt x="4752" y="3352"/>
                    <a:pt x="4758" y="3354"/>
                    <a:pt x="4763" y="3357"/>
                  </a:cubicBezTo>
                  <a:lnTo>
                    <a:pt x="4851" y="3402"/>
                  </a:lnTo>
                  <a:lnTo>
                    <a:pt x="6186" y="3564"/>
                  </a:lnTo>
                  <a:lnTo>
                    <a:pt x="6458" y="2768"/>
                  </a:lnTo>
                  <a:lnTo>
                    <a:pt x="20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2153700" y="1187900"/>
              <a:ext cx="214350" cy="228375"/>
            </a:xfrm>
            <a:custGeom>
              <a:rect b="b" l="l" r="r" t="t"/>
              <a:pathLst>
                <a:path extrusionOk="0" h="9135" w="8574">
                  <a:moveTo>
                    <a:pt x="6481" y="0"/>
                  </a:moveTo>
                  <a:lnTo>
                    <a:pt x="1890" y="2234"/>
                  </a:lnTo>
                  <a:lnTo>
                    <a:pt x="2387" y="3695"/>
                  </a:lnTo>
                  <a:lnTo>
                    <a:pt x="3735" y="3556"/>
                  </a:lnTo>
                  <a:lnTo>
                    <a:pt x="3819" y="3512"/>
                  </a:lnTo>
                  <a:cubicBezTo>
                    <a:pt x="3825" y="3509"/>
                    <a:pt x="3830" y="3508"/>
                    <a:pt x="3836" y="3508"/>
                  </a:cubicBezTo>
                  <a:cubicBezTo>
                    <a:pt x="3849" y="3508"/>
                    <a:pt x="3861" y="3515"/>
                    <a:pt x="3869" y="3527"/>
                  </a:cubicBezTo>
                  <a:cubicBezTo>
                    <a:pt x="3878" y="3546"/>
                    <a:pt x="3872" y="3567"/>
                    <a:pt x="3853" y="3577"/>
                  </a:cubicBezTo>
                  <a:lnTo>
                    <a:pt x="433" y="5341"/>
                  </a:lnTo>
                  <a:lnTo>
                    <a:pt x="1" y="9135"/>
                  </a:lnTo>
                  <a:cubicBezTo>
                    <a:pt x="442" y="9065"/>
                    <a:pt x="6900" y="8020"/>
                    <a:pt x="8011" y="6406"/>
                  </a:cubicBezTo>
                  <a:cubicBezTo>
                    <a:pt x="8573" y="5589"/>
                    <a:pt x="6923" y="1149"/>
                    <a:pt x="64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2197775" y="1180775"/>
              <a:ext cx="118825" cy="63375"/>
            </a:xfrm>
            <a:custGeom>
              <a:rect b="b" l="l" r="r" t="t"/>
              <a:pathLst>
                <a:path extrusionOk="0" h="2535" w="4753">
                  <a:moveTo>
                    <a:pt x="4646" y="1"/>
                  </a:moveTo>
                  <a:lnTo>
                    <a:pt x="0" y="2265"/>
                  </a:lnTo>
                  <a:lnTo>
                    <a:pt x="92" y="2534"/>
                  </a:lnTo>
                  <a:lnTo>
                    <a:pt x="4752" y="269"/>
                  </a:lnTo>
                  <a:lnTo>
                    <a:pt x="46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1965925" y="850200"/>
              <a:ext cx="3625" cy="16000"/>
            </a:xfrm>
            <a:custGeom>
              <a:rect b="b" l="l" r="r" t="t"/>
              <a:pathLst>
                <a:path extrusionOk="0" h="640" w="145">
                  <a:moveTo>
                    <a:pt x="53" y="0"/>
                  </a:moveTo>
                  <a:cubicBezTo>
                    <a:pt x="35" y="0"/>
                    <a:pt x="16" y="14"/>
                    <a:pt x="15" y="34"/>
                  </a:cubicBezTo>
                  <a:cubicBezTo>
                    <a:pt x="1" y="228"/>
                    <a:pt x="19" y="423"/>
                    <a:pt x="68" y="611"/>
                  </a:cubicBezTo>
                  <a:cubicBezTo>
                    <a:pt x="73" y="626"/>
                    <a:pt x="87" y="639"/>
                    <a:pt x="104" y="639"/>
                  </a:cubicBezTo>
                  <a:cubicBezTo>
                    <a:pt x="107" y="639"/>
                    <a:pt x="111" y="639"/>
                    <a:pt x="113" y="640"/>
                  </a:cubicBezTo>
                  <a:cubicBezTo>
                    <a:pt x="133" y="635"/>
                    <a:pt x="145" y="614"/>
                    <a:pt x="139" y="595"/>
                  </a:cubicBezTo>
                  <a:cubicBezTo>
                    <a:pt x="93" y="414"/>
                    <a:pt x="77" y="226"/>
                    <a:pt x="89" y="40"/>
                  </a:cubicBezTo>
                  <a:cubicBezTo>
                    <a:pt x="91" y="20"/>
                    <a:pt x="76" y="2"/>
                    <a:pt x="55" y="0"/>
                  </a:cubicBezTo>
                  <a:cubicBezTo>
                    <a:pt x="55" y="0"/>
                    <a:pt x="54" y="0"/>
                    <a:pt x="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2001375" y="1313275"/>
              <a:ext cx="56375" cy="52850"/>
            </a:xfrm>
            <a:custGeom>
              <a:rect b="b" l="l" r="r" t="t"/>
              <a:pathLst>
                <a:path extrusionOk="0" h="2114" w="2255">
                  <a:moveTo>
                    <a:pt x="1128" y="74"/>
                  </a:moveTo>
                  <a:cubicBezTo>
                    <a:pt x="1709" y="74"/>
                    <a:pt x="2181" y="516"/>
                    <a:pt x="2181" y="1057"/>
                  </a:cubicBezTo>
                  <a:cubicBezTo>
                    <a:pt x="2181" y="1599"/>
                    <a:pt x="1709" y="2040"/>
                    <a:pt x="1128" y="2040"/>
                  </a:cubicBezTo>
                  <a:cubicBezTo>
                    <a:pt x="547" y="2040"/>
                    <a:pt x="74" y="1599"/>
                    <a:pt x="74" y="1057"/>
                  </a:cubicBezTo>
                  <a:cubicBezTo>
                    <a:pt x="74" y="516"/>
                    <a:pt x="547" y="74"/>
                    <a:pt x="1128" y="74"/>
                  </a:cubicBezTo>
                  <a:close/>
                  <a:moveTo>
                    <a:pt x="1128" y="1"/>
                  </a:moveTo>
                  <a:cubicBezTo>
                    <a:pt x="507" y="1"/>
                    <a:pt x="0" y="475"/>
                    <a:pt x="0" y="1057"/>
                  </a:cubicBezTo>
                  <a:cubicBezTo>
                    <a:pt x="0" y="1640"/>
                    <a:pt x="507" y="2113"/>
                    <a:pt x="1128" y="2113"/>
                  </a:cubicBezTo>
                  <a:cubicBezTo>
                    <a:pt x="1749" y="2113"/>
                    <a:pt x="2255" y="1640"/>
                    <a:pt x="2255" y="1057"/>
                  </a:cubicBezTo>
                  <a:cubicBezTo>
                    <a:pt x="2255" y="475"/>
                    <a:pt x="1749" y="1"/>
                    <a:pt x="1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1686700" y="648075"/>
              <a:ext cx="684975" cy="794700"/>
            </a:xfrm>
            <a:custGeom>
              <a:rect b="b" l="l" r="r" t="t"/>
              <a:pathLst>
                <a:path extrusionOk="0" h="31788" w="27399">
                  <a:moveTo>
                    <a:pt x="13869" y="5382"/>
                  </a:moveTo>
                  <a:cubicBezTo>
                    <a:pt x="13915" y="5542"/>
                    <a:pt x="13970" y="5701"/>
                    <a:pt x="14090" y="5821"/>
                  </a:cubicBezTo>
                  <a:cubicBezTo>
                    <a:pt x="14183" y="5913"/>
                    <a:pt x="14311" y="5979"/>
                    <a:pt x="14460" y="6010"/>
                  </a:cubicBezTo>
                  <a:cubicBezTo>
                    <a:pt x="14525" y="6022"/>
                    <a:pt x="14590" y="6029"/>
                    <a:pt x="14654" y="6029"/>
                  </a:cubicBezTo>
                  <a:cubicBezTo>
                    <a:pt x="14673" y="6029"/>
                    <a:pt x="14692" y="6028"/>
                    <a:pt x="14711" y="6027"/>
                  </a:cubicBezTo>
                  <a:lnTo>
                    <a:pt x="14711" y="6027"/>
                  </a:lnTo>
                  <a:cubicBezTo>
                    <a:pt x="14629" y="6189"/>
                    <a:pt x="14556" y="6373"/>
                    <a:pt x="14578" y="6566"/>
                  </a:cubicBezTo>
                  <a:cubicBezTo>
                    <a:pt x="14588" y="6661"/>
                    <a:pt x="14626" y="6760"/>
                    <a:pt x="14688" y="6861"/>
                  </a:cubicBezTo>
                  <a:cubicBezTo>
                    <a:pt x="14772" y="6997"/>
                    <a:pt x="14884" y="7105"/>
                    <a:pt x="15012" y="7172"/>
                  </a:cubicBezTo>
                  <a:cubicBezTo>
                    <a:pt x="15141" y="7239"/>
                    <a:pt x="15250" y="7273"/>
                    <a:pt x="15339" y="7273"/>
                  </a:cubicBezTo>
                  <a:cubicBezTo>
                    <a:pt x="15399" y="7273"/>
                    <a:pt x="15449" y="7258"/>
                    <a:pt x="15490" y="7227"/>
                  </a:cubicBezTo>
                  <a:cubicBezTo>
                    <a:pt x="15578" y="7161"/>
                    <a:pt x="15685" y="7108"/>
                    <a:pt x="15819" y="7063"/>
                  </a:cubicBezTo>
                  <a:cubicBezTo>
                    <a:pt x="15854" y="7051"/>
                    <a:pt x="15892" y="7040"/>
                    <a:pt x="15931" y="7040"/>
                  </a:cubicBezTo>
                  <a:cubicBezTo>
                    <a:pt x="15942" y="7040"/>
                    <a:pt x="15954" y="7041"/>
                    <a:pt x="15966" y="7043"/>
                  </a:cubicBezTo>
                  <a:cubicBezTo>
                    <a:pt x="15998" y="7050"/>
                    <a:pt x="16030" y="7068"/>
                    <a:pt x="16070" y="7102"/>
                  </a:cubicBezTo>
                  <a:cubicBezTo>
                    <a:pt x="16254" y="7252"/>
                    <a:pt x="16353" y="7505"/>
                    <a:pt x="16327" y="7765"/>
                  </a:cubicBezTo>
                  <a:cubicBezTo>
                    <a:pt x="16304" y="8000"/>
                    <a:pt x="16186" y="8232"/>
                    <a:pt x="15993" y="8422"/>
                  </a:cubicBezTo>
                  <a:cubicBezTo>
                    <a:pt x="15840" y="8571"/>
                    <a:pt x="15624" y="8709"/>
                    <a:pt x="15388" y="8808"/>
                  </a:cubicBezTo>
                  <a:cubicBezTo>
                    <a:pt x="15437" y="8640"/>
                    <a:pt x="15468" y="8465"/>
                    <a:pt x="15476" y="8289"/>
                  </a:cubicBezTo>
                  <a:cubicBezTo>
                    <a:pt x="15478" y="8269"/>
                    <a:pt x="15463" y="8253"/>
                    <a:pt x="15442" y="8252"/>
                  </a:cubicBezTo>
                  <a:cubicBezTo>
                    <a:pt x="15441" y="8251"/>
                    <a:pt x="15440" y="8251"/>
                    <a:pt x="15439" y="8251"/>
                  </a:cubicBezTo>
                  <a:cubicBezTo>
                    <a:pt x="15420" y="8251"/>
                    <a:pt x="15404" y="8266"/>
                    <a:pt x="15403" y="8285"/>
                  </a:cubicBezTo>
                  <a:cubicBezTo>
                    <a:pt x="15394" y="8477"/>
                    <a:pt x="15360" y="8667"/>
                    <a:pt x="15301" y="8850"/>
                  </a:cubicBezTo>
                  <a:lnTo>
                    <a:pt x="15301" y="8855"/>
                  </a:lnTo>
                  <a:cubicBezTo>
                    <a:pt x="15301" y="8857"/>
                    <a:pt x="15300" y="8857"/>
                    <a:pt x="15300" y="8858"/>
                  </a:cubicBezTo>
                  <a:cubicBezTo>
                    <a:pt x="14958" y="9859"/>
                    <a:pt x="14186" y="10505"/>
                    <a:pt x="13334" y="10505"/>
                  </a:cubicBezTo>
                  <a:cubicBezTo>
                    <a:pt x="12424" y="10505"/>
                    <a:pt x="11610" y="9766"/>
                    <a:pt x="11311" y="8667"/>
                  </a:cubicBezTo>
                  <a:cubicBezTo>
                    <a:pt x="11307" y="8655"/>
                    <a:pt x="11298" y="8647"/>
                    <a:pt x="11288" y="8643"/>
                  </a:cubicBezTo>
                  <a:cubicBezTo>
                    <a:pt x="11255" y="8629"/>
                    <a:pt x="11219" y="8616"/>
                    <a:pt x="11183" y="8602"/>
                  </a:cubicBezTo>
                  <a:cubicBezTo>
                    <a:pt x="10972" y="8520"/>
                    <a:pt x="10732" y="8429"/>
                    <a:pt x="10579" y="8288"/>
                  </a:cubicBezTo>
                  <a:cubicBezTo>
                    <a:pt x="10384" y="8108"/>
                    <a:pt x="10267" y="7884"/>
                    <a:pt x="10250" y="7659"/>
                  </a:cubicBezTo>
                  <a:cubicBezTo>
                    <a:pt x="10231" y="7410"/>
                    <a:pt x="10351" y="7164"/>
                    <a:pt x="10546" y="7053"/>
                  </a:cubicBezTo>
                  <a:cubicBezTo>
                    <a:pt x="10638" y="6999"/>
                    <a:pt x="10751" y="6969"/>
                    <a:pt x="10859" y="6969"/>
                  </a:cubicBezTo>
                  <a:cubicBezTo>
                    <a:pt x="10987" y="6969"/>
                    <a:pt x="11107" y="7011"/>
                    <a:pt x="11178" y="7107"/>
                  </a:cubicBezTo>
                  <a:cubicBezTo>
                    <a:pt x="11175" y="7127"/>
                    <a:pt x="11172" y="7148"/>
                    <a:pt x="11169" y="7170"/>
                  </a:cubicBezTo>
                  <a:cubicBezTo>
                    <a:pt x="11167" y="7194"/>
                    <a:pt x="11163" y="7218"/>
                    <a:pt x="11159" y="7242"/>
                  </a:cubicBezTo>
                  <a:cubicBezTo>
                    <a:pt x="11143" y="7318"/>
                    <a:pt x="11138" y="7417"/>
                    <a:pt x="11211" y="7471"/>
                  </a:cubicBezTo>
                  <a:cubicBezTo>
                    <a:pt x="11240" y="7492"/>
                    <a:pt x="11277" y="7502"/>
                    <a:pt x="11326" y="7503"/>
                  </a:cubicBezTo>
                  <a:lnTo>
                    <a:pt x="11328" y="7503"/>
                  </a:lnTo>
                  <a:cubicBezTo>
                    <a:pt x="11488" y="7503"/>
                    <a:pt x="11650" y="7405"/>
                    <a:pt x="11743" y="7251"/>
                  </a:cubicBezTo>
                  <a:cubicBezTo>
                    <a:pt x="11820" y="7122"/>
                    <a:pt x="11853" y="6956"/>
                    <a:pt x="11839" y="6773"/>
                  </a:cubicBezTo>
                  <a:cubicBezTo>
                    <a:pt x="11830" y="6645"/>
                    <a:pt x="11800" y="6522"/>
                    <a:pt x="11752" y="6404"/>
                  </a:cubicBezTo>
                  <a:lnTo>
                    <a:pt x="11752" y="6404"/>
                  </a:lnTo>
                  <a:cubicBezTo>
                    <a:pt x="11754" y="6404"/>
                    <a:pt x="11757" y="6404"/>
                    <a:pt x="11759" y="6404"/>
                  </a:cubicBezTo>
                  <a:cubicBezTo>
                    <a:pt x="11978" y="6404"/>
                    <a:pt x="12156" y="6265"/>
                    <a:pt x="12262" y="6125"/>
                  </a:cubicBezTo>
                  <a:cubicBezTo>
                    <a:pt x="12361" y="5994"/>
                    <a:pt x="12425" y="5824"/>
                    <a:pt x="12453" y="5619"/>
                  </a:cubicBezTo>
                  <a:cubicBezTo>
                    <a:pt x="12558" y="5749"/>
                    <a:pt x="12717" y="5827"/>
                    <a:pt x="12851" y="5883"/>
                  </a:cubicBezTo>
                  <a:cubicBezTo>
                    <a:pt x="12899" y="5903"/>
                    <a:pt x="12961" y="5927"/>
                    <a:pt x="13027" y="5938"/>
                  </a:cubicBezTo>
                  <a:cubicBezTo>
                    <a:pt x="13054" y="5942"/>
                    <a:pt x="13081" y="5944"/>
                    <a:pt x="13109" y="5944"/>
                  </a:cubicBezTo>
                  <a:cubicBezTo>
                    <a:pt x="13263" y="5944"/>
                    <a:pt x="13426" y="5879"/>
                    <a:pt x="13566" y="5757"/>
                  </a:cubicBezTo>
                  <a:cubicBezTo>
                    <a:pt x="13689" y="5649"/>
                    <a:pt x="13785" y="5512"/>
                    <a:pt x="13869" y="5382"/>
                  </a:cubicBezTo>
                  <a:close/>
                  <a:moveTo>
                    <a:pt x="15512" y="70"/>
                  </a:moveTo>
                  <a:cubicBezTo>
                    <a:pt x="15622" y="70"/>
                    <a:pt x="15737" y="82"/>
                    <a:pt x="15852" y="110"/>
                  </a:cubicBezTo>
                  <a:cubicBezTo>
                    <a:pt x="16273" y="217"/>
                    <a:pt x="16641" y="549"/>
                    <a:pt x="16814" y="976"/>
                  </a:cubicBezTo>
                  <a:cubicBezTo>
                    <a:pt x="16975" y="1379"/>
                    <a:pt x="16968" y="1857"/>
                    <a:pt x="16790" y="2290"/>
                  </a:cubicBezTo>
                  <a:cubicBezTo>
                    <a:pt x="16785" y="2304"/>
                    <a:pt x="16788" y="2319"/>
                    <a:pt x="16798" y="2330"/>
                  </a:cubicBezTo>
                  <a:cubicBezTo>
                    <a:pt x="16805" y="2336"/>
                    <a:pt x="16814" y="2340"/>
                    <a:pt x="16823" y="2340"/>
                  </a:cubicBezTo>
                  <a:cubicBezTo>
                    <a:pt x="16828" y="2340"/>
                    <a:pt x="16833" y="2339"/>
                    <a:pt x="16837" y="2337"/>
                  </a:cubicBezTo>
                  <a:cubicBezTo>
                    <a:pt x="17009" y="2269"/>
                    <a:pt x="17189" y="2236"/>
                    <a:pt x="17367" y="2236"/>
                  </a:cubicBezTo>
                  <a:cubicBezTo>
                    <a:pt x="17635" y="2236"/>
                    <a:pt x="17897" y="2311"/>
                    <a:pt x="18112" y="2458"/>
                  </a:cubicBezTo>
                  <a:cubicBezTo>
                    <a:pt x="18482" y="2709"/>
                    <a:pt x="18713" y="3143"/>
                    <a:pt x="18713" y="3590"/>
                  </a:cubicBezTo>
                  <a:cubicBezTo>
                    <a:pt x="18713" y="4001"/>
                    <a:pt x="18529" y="4432"/>
                    <a:pt x="18169" y="4872"/>
                  </a:cubicBezTo>
                  <a:cubicBezTo>
                    <a:pt x="18159" y="4885"/>
                    <a:pt x="18156" y="4899"/>
                    <a:pt x="18165" y="4912"/>
                  </a:cubicBezTo>
                  <a:cubicBezTo>
                    <a:pt x="18170" y="4924"/>
                    <a:pt x="18183" y="4932"/>
                    <a:pt x="18197" y="4932"/>
                  </a:cubicBezTo>
                  <a:cubicBezTo>
                    <a:pt x="18198" y="4932"/>
                    <a:pt x="18199" y="4932"/>
                    <a:pt x="18199" y="4932"/>
                  </a:cubicBezTo>
                  <a:cubicBezTo>
                    <a:pt x="18210" y="4931"/>
                    <a:pt x="18220" y="4931"/>
                    <a:pt x="18231" y="4931"/>
                  </a:cubicBezTo>
                  <a:cubicBezTo>
                    <a:pt x="18460" y="4931"/>
                    <a:pt x="18666" y="5108"/>
                    <a:pt x="18802" y="5260"/>
                  </a:cubicBezTo>
                  <a:cubicBezTo>
                    <a:pt x="18944" y="5417"/>
                    <a:pt x="19044" y="5627"/>
                    <a:pt x="19113" y="5902"/>
                  </a:cubicBezTo>
                  <a:cubicBezTo>
                    <a:pt x="19162" y="6103"/>
                    <a:pt x="19177" y="6266"/>
                    <a:pt x="19156" y="6415"/>
                  </a:cubicBezTo>
                  <a:cubicBezTo>
                    <a:pt x="19110" y="6747"/>
                    <a:pt x="18890" y="7029"/>
                    <a:pt x="18695" y="7277"/>
                  </a:cubicBezTo>
                  <a:cubicBezTo>
                    <a:pt x="18689" y="7285"/>
                    <a:pt x="18687" y="7295"/>
                    <a:pt x="18688" y="7305"/>
                  </a:cubicBezTo>
                  <a:cubicBezTo>
                    <a:pt x="18689" y="7315"/>
                    <a:pt x="18694" y="7325"/>
                    <a:pt x="18703" y="7330"/>
                  </a:cubicBezTo>
                  <a:cubicBezTo>
                    <a:pt x="18805" y="7403"/>
                    <a:pt x="18837" y="7513"/>
                    <a:pt x="18874" y="7642"/>
                  </a:cubicBezTo>
                  <a:lnTo>
                    <a:pt x="18879" y="7658"/>
                  </a:lnTo>
                  <a:cubicBezTo>
                    <a:pt x="18970" y="7970"/>
                    <a:pt x="18990" y="8281"/>
                    <a:pt x="18934" y="8560"/>
                  </a:cubicBezTo>
                  <a:cubicBezTo>
                    <a:pt x="18873" y="8872"/>
                    <a:pt x="18718" y="9147"/>
                    <a:pt x="18497" y="9333"/>
                  </a:cubicBezTo>
                  <a:cubicBezTo>
                    <a:pt x="18247" y="9544"/>
                    <a:pt x="17900" y="9659"/>
                    <a:pt x="17509" y="9659"/>
                  </a:cubicBezTo>
                  <a:cubicBezTo>
                    <a:pt x="17471" y="9659"/>
                    <a:pt x="17433" y="9658"/>
                    <a:pt x="17395" y="9656"/>
                  </a:cubicBezTo>
                  <a:cubicBezTo>
                    <a:pt x="17373" y="9656"/>
                    <a:pt x="17358" y="9670"/>
                    <a:pt x="17356" y="9690"/>
                  </a:cubicBezTo>
                  <a:cubicBezTo>
                    <a:pt x="17317" y="10172"/>
                    <a:pt x="16937" y="10533"/>
                    <a:pt x="16713" y="10706"/>
                  </a:cubicBezTo>
                  <a:cubicBezTo>
                    <a:pt x="16327" y="11005"/>
                    <a:pt x="15843" y="11162"/>
                    <a:pt x="15358" y="11162"/>
                  </a:cubicBezTo>
                  <a:cubicBezTo>
                    <a:pt x="15134" y="11162"/>
                    <a:pt x="14910" y="11129"/>
                    <a:pt x="14696" y="11060"/>
                  </a:cubicBezTo>
                  <a:cubicBezTo>
                    <a:pt x="14692" y="11058"/>
                    <a:pt x="14690" y="11058"/>
                    <a:pt x="14686" y="11058"/>
                  </a:cubicBezTo>
                  <a:cubicBezTo>
                    <a:pt x="14624" y="10572"/>
                    <a:pt x="14599" y="10160"/>
                    <a:pt x="14594" y="10073"/>
                  </a:cubicBezTo>
                  <a:cubicBezTo>
                    <a:pt x="14926" y="9783"/>
                    <a:pt x="15194" y="9379"/>
                    <a:pt x="15363" y="8892"/>
                  </a:cubicBezTo>
                  <a:cubicBezTo>
                    <a:pt x="15628" y="8789"/>
                    <a:pt x="15876" y="8635"/>
                    <a:pt x="16047" y="8469"/>
                  </a:cubicBezTo>
                  <a:cubicBezTo>
                    <a:pt x="16252" y="8268"/>
                    <a:pt x="16378" y="8018"/>
                    <a:pt x="16403" y="7767"/>
                  </a:cubicBezTo>
                  <a:cubicBezTo>
                    <a:pt x="16430" y="7484"/>
                    <a:pt x="16322" y="7205"/>
                    <a:pt x="16119" y="7039"/>
                  </a:cubicBezTo>
                  <a:cubicBezTo>
                    <a:pt x="16088" y="7014"/>
                    <a:pt x="16041" y="6980"/>
                    <a:pt x="15983" y="6967"/>
                  </a:cubicBezTo>
                  <a:cubicBezTo>
                    <a:pt x="15967" y="6964"/>
                    <a:pt x="15951" y="6963"/>
                    <a:pt x="15936" y="6963"/>
                  </a:cubicBezTo>
                  <a:cubicBezTo>
                    <a:pt x="15887" y="6963"/>
                    <a:pt x="15840" y="6976"/>
                    <a:pt x="15798" y="6990"/>
                  </a:cubicBezTo>
                  <a:cubicBezTo>
                    <a:pt x="15657" y="7037"/>
                    <a:pt x="15543" y="7094"/>
                    <a:pt x="15449" y="7164"/>
                  </a:cubicBezTo>
                  <a:cubicBezTo>
                    <a:pt x="15419" y="7187"/>
                    <a:pt x="15382" y="7196"/>
                    <a:pt x="15341" y="7196"/>
                  </a:cubicBezTo>
                  <a:cubicBezTo>
                    <a:pt x="15249" y="7196"/>
                    <a:pt x="15138" y="7150"/>
                    <a:pt x="15049" y="7103"/>
                  </a:cubicBezTo>
                  <a:cubicBezTo>
                    <a:pt x="14933" y="7042"/>
                    <a:pt x="14830" y="6944"/>
                    <a:pt x="14752" y="6816"/>
                  </a:cubicBezTo>
                  <a:cubicBezTo>
                    <a:pt x="14697" y="6726"/>
                    <a:pt x="14664" y="6638"/>
                    <a:pt x="14655" y="6554"/>
                  </a:cubicBezTo>
                  <a:cubicBezTo>
                    <a:pt x="14633" y="6357"/>
                    <a:pt x="14725" y="6164"/>
                    <a:pt x="14813" y="5996"/>
                  </a:cubicBezTo>
                  <a:cubicBezTo>
                    <a:pt x="14819" y="5985"/>
                    <a:pt x="14818" y="5970"/>
                    <a:pt x="14810" y="5958"/>
                  </a:cubicBezTo>
                  <a:cubicBezTo>
                    <a:pt x="14804" y="5948"/>
                    <a:pt x="14793" y="5942"/>
                    <a:pt x="14782" y="5942"/>
                  </a:cubicBezTo>
                  <a:cubicBezTo>
                    <a:pt x="14780" y="5942"/>
                    <a:pt x="14778" y="5942"/>
                    <a:pt x="14776" y="5943"/>
                  </a:cubicBezTo>
                  <a:cubicBezTo>
                    <a:pt x="14736" y="5948"/>
                    <a:pt x="14696" y="5951"/>
                    <a:pt x="14655" y="5951"/>
                  </a:cubicBezTo>
                  <a:cubicBezTo>
                    <a:pt x="14596" y="5951"/>
                    <a:pt x="14537" y="5945"/>
                    <a:pt x="14479" y="5934"/>
                  </a:cubicBezTo>
                  <a:cubicBezTo>
                    <a:pt x="14345" y="5905"/>
                    <a:pt x="14231" y="5847"/>
                    <a:pt x="14147" y="5764"/>
                  </a:cubicBezTo>
                  <a:cubicBezTo>
                    <a:pt x="14023" y="5640"/>
                    <a:pt x="13972" y="5461"/>
                    <a:pt x="13924" y="5288"/>
                  </a:cubicBezTo>
                  <a:lnTo>
                    <a:pt x="13921" y="5278"/>
                  </a:lnTo>
                  <a:cubicBezTo>
                    <a:pt x="13917" y="5263"/>
                    <a:pt x="13906" y="5253"/>
                    <a:pt x="13891" y="5251"/>
                  </a:cubicBezTo>
                  <a:cubicBezTo>
                    <a:pt x="13889" y="5251"/>
                    <a:pt x="13887" y="5250"/>
                    <a:pt x="13885" y="5250"/>
                  </a:cubicBezTo>
                  <a:cubicBezTo>
                    <a:pt x="13873" y="5250"/>
                    <a:pt x="13862" y="5258"/>
                    <a:pt x="13855" y="5267"/>
                  </a:cubicBezTo>
                  <a:cubicBezTo>
                    <a:pt x="13765" y="5412"/>
                    <a:pt x="13662" y="5576"/>
                    <a:pt x="13524" y="5697"/>
                  </a:cubicBezTo>
                  <a:cubicBezTo>
                    <a:pt x="13396" y="5807"/>
                    <a:pt x="13250" y="5866"/>
                    <a:pt x="13113" y="5866"/>
                  </a:cubicBezTo>
                  <a:cubicBezTo>
                    <a:pt x="13090" y="5866"/>
                    <a:pt x="13067" y="5864"/>
                    <a:pt x="13044" y="5861"/>
                  </a:cubicBezTo>
                  <a:cubicBezTo>
                    <a:pt x="12987" y="5852"/>
                    <a:pt x="12931" y="5830"/>
                    <a:pt x="12885" y="5811"/>
                  </a:cubicBezTo>
                  <a:cubicBezTo>
                    <a:pt x="12734" y="5749"/>
                    <a:pt x="12550" y="5655"/>
                    <a:pt x="12467" y="5491"/>
                  </a:cubicBezTo>
                  <a:cubicBezTo>
                    <a:pt x="12461" y="5479"/>
                    <a:pt x="12449" y="5471"/>
                    <a:pt x="12435" y="5471"/>
                  </a:cubicBezTo>
                  <a:cubicBezTo>
                    <a:pt x="12433" y="5471"/>
                    <a:pt x="12430" y="5471"/>
                    <a:pt x="12427" y="5472"/>
                  </a:cubicBezTo>
                  <a:cubicBezTo>
                    <a:pt x="12411" y="5474"/>
                    <a:pt x="12400" y="5488"/>
                    <a:pt x="12398" y="5505"/>
                  </a:cubicBezTo>
                  <a:cubicBezTo>
                    <a:pt x="12379" y="5744"/>
                    <a:pt x="12315" y="5936"/>
                    <a:pt x="12210" y="6077"/>
                  </a:cubicBezTo>
                  <a:cubicBezTo>
                    <a:pt x="12092" y="6233"/>
                    <a:pt x="11921" y="6327"/>
                    <a:pt x="11761" y="6327"/>
                  </a:cubicBezTo>
                  <a:cubicBezTo>
                    <a:pt x="11742" y="6327"/>
                    <a:pt x="11722" y="6325"/>
                    <a:pt x="11704" y="6323"/>
                  </a:cubicBezTo>
                  <a:cubicBezTo>
                    <a:pt x="11702" y="6322"/>
                    <a:pt x="11700" y="6322"/>
                    <a:pt x="11698" y="6322"/>
                  </a:cubicBezTo>
                  <a:cubicBezTo>
                    <a:pt x="11687" y="6322"/>
                    <a:pt x="11676" y="6327"/>
                    <a:pt x="11669" y="6336"/>
                  </a:cubicBezTo>
                  <a:cubicBezTo>
                    <a:pt x="11662" y="6346"/>
                    <a:pt x="11661" y="6362"/>
                    <a:pt x="11666" y="6374"/>
                  </a:cubicBezTo>
                  <a:cubicBezTo>
                    <a:pt x="11725" y="6500"/>
                    <a:pt x="11760" y="6636"/>
                    <a:pt x="11770" y="6774"/>
                  </a:cubicBezTo>
                  <a:cubicBezTo>
                    <a:pt x="11780" y="6892"/>
                    <a:pt x="11771" y="7063"/>
                    <a:pt x="11684" y="7209"/>
                  </a:cubicBezTo>
                  <a:cubicBezTo>
                    <a:pt x="11605" y="7341"/>
                    <a:pt x="11468" y="7427"/>
                    <a:pt x="11333" y="7427"/>
                  </a:cubicBezTo>
                  <a:lnTo>
                    <a:pt x="11330" y="7427"/>
                  </a:lnTo>
                  <a:cubicBezTo>
                    <a:pt x="11298" y="7427"/>
                    <a:pt x="11276" y="7421"/>
                    <a:pt x="11260" y="7411"/>
                  </a:cubicBezTo>
                  <a:cubicBezTo>
                    <a:pt x="11219" y="7380"/>
                    <a:pt x="11224" y="7309"/>
                    <a:pt x="11235" y="7250"/>
                  </a:cubicBezTo>
                  <a:cubicBezTo>
                    <a:pt x="11238" y="7224"/>
                    <a:pt x="11242" y="7200"/>
                    <a:pt x="11245" y="7175"/>
                  </a:cubicBezTo>
                  <a:cubicBezTo>
                    <a:pt x="11247" y="7150"/>
                    <a:pt x="11251" y="7124"/>
                    <a:pt x="11255" y="7099"/>
                  </a:cubicBezTo>
                  <a:cubicBezTo>
                    <a:pt x="11256" y="7089"/>
                    <a:pt x="11253" y="7080"/>
                    <a:pt x="11248" y="7073"/>
                  </a:cubicBezTo>
                  <a:cubicBezTo>
                    <a:pt x="11164" y="6948"/>
                    <a:pt x="11015" y="6893"/>
                    <a:pt x="10858" y="6893"/>
                  </a:cubicBezTo>
                  <a:cubicBezTo>
                    <a:pt x="10738" y="6893"/>
                    <a:pt x="10613" y="6925"/>
                    <a:pt x="10511" y="6985"/>
                  </a:cubicBezTo>
                  <a:cubicBezTo>
                    <a:pt x="10291" y="7111"/>
                    <a:pt x="10158" y="7382"/>
                    <a:pt x="10178" y="7660"/>
                  </a:cubicBezTo>
                  <a:cubicBezTo>
                    <a:pt x="10196" y="7904"/>
                    <a:pt x="10322" y="8143"/>
                    <a:pt x="10529" y="8337"/>
                  </a:cubicBezTo>
                  <a:cubicBezTo>
                    <a:pt x="10693" y="8489"/>
                    <a:pt x="10940" y="8582"/>
                    <a:pt x="11159" y="8665"/>
                  </a:cubicBezTo>
                  <a:cubicBezTo>
                    <a:pt x="11188" y="8676"/>
                    <a:pt x="11217" y="8689"/>
                    <a:pt x="11246" y="8699"/>
                  </a:cubicBezTo>
                  <a:cubicBezTo>
                    <a:pt x="11405" y="9270"/>
                    <a:pt x="11701" y="9744"/>
                    <a:pt x="12076" y="10073"/>
                  </a:cubicBezTo>
                  <a:cubicBezTo>
                    <a:pt x="12073" y="10143"/>
                    <a:pt x="12061" y="10454"/>
                    <a:pt x="12021" y="10841"/>
                  </a:cubicBezTo>
                  <a:cubicBezTo>
                    <a:pt x="11775" y="10973"/>
                    <a:pt x="11515" y="11060"/>
                    <a:pt x="11246" y="11102"/>
                  </a:cubicBezTo>
                  <a:cubicBezTo>
                    <a:pt x="11104" y="11125"/>
                    <a:pt x="10951" y="11136"/>
                    <a:pt x="10778" y="11136"/>
                  </a:cubicBezTo>
                  <a:cubicBezTo>
                    <a:pt x="10699" y="11136"/>
                    <a:pt x="10616" y="11133"/>
                    <a:pt x="10527" y="11129"/>
                  </a:cubicBezTo>
                  <a:cubicBezTo>
                    <a:pt x="9905" y="11098"/>
                    <a:pt x="9450" y="10969"/>
                    <a:pt x="9097" y="10724"/>
                  </a:cubicBezTo>
                  <a:cubicBezTo>
                    <a:pt x="8659" y="10421"/>
                    <a:pt x="8419" y="9898"/>
                    <a:pt x="8512" y="9455"/>
                  </a:cubicBezTo>
                  <a:cubicBezTo>
                    <a:pt x="8515" y="9444"/>
                    <a:pt x="8512" y="9434"/>
                    <a:pt x="8506" y="9425"/>
                  </a:cubicBezTo>
                  <a:cubicBezTo>
                    <a:pt x="8500" y="9416"/>
                    <a:pt x="8491" y="9411"/>
                    <a:pt x="8480" y="9409"/>
                  </a:cubicBezTo>
                  <a:cubicBezTo>
                    <a:pt x="8125" y="9373"/>
                    <a:pt x="7788" y="9130"/>
                    <a:pt x="7476" y="8685"/>
                  </a:cubicBezTo>
                  <a:cubicBezTo>
                    <a:pt x="6962" y="7951"/>
                    <a:pt x="6847" y="6941"/>
                    <a:pt x="7183" y="6110"/>
                  </a:cubicBezTo>
                  <a:cubicBezTo>
                    <a:pt x="7267" y="5905"/>
                    <a:pt x="7363" y="5738"/>
                    <a:pt x="7481" y="5596"/>
                  </a:cubicBezTo>
                  <a:cubicBezTo>
                    <a:pt x="7547" y="5516"/>
                    <a:pt x="7623" y="5441"/>
                    <a:pt x="7706" y="5375"/>
                  </a:cubicBezTo>
                  <a:cubicBezTo>
                    <a:pt x="7722" y="5364"/>
                    <a:pt x="7725" y="5342"/>
                    <a:pt x="7715" y="5325"/>
                  </a:cubicBezTo>
                  <a:cubicBezTo>
                    <a:pt x="7542" y="5079"/>
                    <a:pt x="7453" y="4707"/>
                    <a:pt x="7476" y="4332"/>
                  </a:cubicBezTo>
                  <a:cubicBezTo>
                    <a:pt x="7495" y="4011"/>
                    <a:pt x="7609" y="3690"/>
                    <a:pt x="7806" y="3402"/>
                  </a:cubicBezTo>
                  <a:cubicBezTo>
                    <a:pt x="8020" y="3087"/>
                    <a:pt x="8311" y="2854"/>
                    <a:pt x="8624" y="2745"/>
                  </a:cubicBezTo>
                  <a:cubicBezTo>
                    <a:pt x="8769" y="2695"/>
                    <a:pt x="8921" y="2670"/>
                    <a:pt x="9074" y="2670"/>
                  </a:cubicBezTo>
                  <a:cubicBezTo>
                    <a:pt x="9268" y="2670"/>
                    <a:pt x="9463" y="2710"/>
                    <a:pt x="9640" y="2789"/>
                  </a:cubicBezTo>
                  <a:cubicBezTo>
                    <a:pt x="9646" y="2792"/>
                    <a:pt x="9652" y="2793"/>
                    <a:pt x="9657" y="2793"/>
                  </a:cubicBezTo>
                  <a:cubicBezTo>
                    <a:pt x="9664" y="2793"/>
                    <a:pt x="9671" y="2791"/>
                    <a:pt x="9677" y="2786"/>
                  </a:cubicBezTo>
                  <a:cubicBezTo>
                    <a:pt x="9688" y="2778"/>
                    <a:pt x="9695" y="2764"/>
                    <a:pt x="9692" y="2751"/>
                  </a:cubicBezTo>
                  <a:cubicBezTo>
                    <a:pt x="9616" y="2286"/>
                    <a:pt x="9748" y="1719"/>
                    <a:pt x="10046" y="1232"/>
                  </a:cubicBezTo>
                  <a:cubicBezTo>
                    <a:pt x="10318" y="787"/>
                    <a:pt x="10717" y="438"/>
                    <a:pt x="11170" y="249"/>
                  </a:cubicBezTo>
                  <a:cubicBezTo>
                    <a:pt x="11430" y="141"/>
                    <a:pt x="11709" y="86"/>
                    <a:pt x="11983" y="86"/>
                  </a:cubicBezTo>
                  <a:cubicBezTo>
                    <a:pt x="12212" y="86"/>
                    <a:pt x="12438" y="124"/>
                    <a:pt x="12648" y="201"/>
                  </a:cubicBezTo>
                  <a:cubicBezTo>
                    <a:pt x="13132" y="376"/>
                    <a:pt x="13526" y="756"/>
                    <a:pt x="13700" y="1218"/>
                  </a:cubicBezTo>
                  <a:cubicBezTo>
                    <a:pt x="13705" y="1232"/>
                    <a:pt x="13720" y="1241"/>
                    <a:pt x="13734" y="1241"/>
                  </a:cubicBezTo>
                  <a:cubicBezTo>
                    <a:pt x="13746" y="1241"/>
                    <a:pt x="13762" y="1232"/>
                    <a:pt x="13768" y="1218"/>
                  </a:cubicBezTo>
                  <a:cubicBezTo>
                    <a:pt x="13951" y="776"/>
                    <a:pt x="14315" y="423"/>
                    <a:pt x="14793" y="223"/>
                  </a:cubicBezTo>
                  <a:cubicBezTo>
                    <a:pt x="14978" y="146"/>
                    <a:pt x="15233" y="70"/>
                    <a:pt x="15512" y="70"/>
                  </a:cubicBezTo>
                  <a:close/>
                  <a:moveTo>
                    <a:pt x="14523" y="10135"/>
                  </a:moveTo>
                  <a:cubicBezTo>
                    <a:pt x="14544" y="10484"/>
                    <a:pt x="14647" y="11932"/>
                    <a:pt x="14993" y="12647"/>
                  </a:cubicBezTo>
                  <a:cubicBezTo>
                    <a:pt x="14462" y="13446"/>
                    <a:pt x="13899" y="13852"/>
                    <a:pt x="13318" y="13852"/>
                  </a:cubicBezTo>
                  <a:cubicBezTo>
                    <a:pt x="13307" y="13852"/>
                    <a:pt x="13296" y="13851"/>
                    <a:pt x="13286" y="13851"/>
                  </a:cubicBezTo>
                  <a:cubicBezTo>
                    <a:pt x="12380" y="13827"/>
                    <a:pt x="11708" y="12812"/>
                    <a:pt x="11609" y="12655"/>
                  </a:cubicBezTo>
                  <a:cubicBezTo>
                    <a:pt x="12039" y="12098"/>
                    <a:pt x="12128" y="10505"/>
                    <a:pt x="12143" y="10135"/>
                  </a:cubicBezTo>
                  <a:cubicBezTo>
                    <a:pt x="12490" y="10415"/>
                    <a:pt x="12900" y="10574"/>
                    <a:pt x="13332" y="10574"/>
                  </a:cubicBezTo>
                  <a:cubicBezTo>
                    <a:pt x="13763" y="10574"/>
                    <a:pt x="14173" y="10415"/>
                    <a:pt x="14523" y="10135"/>
                  </a:cubicBezTo>
                  <a:close/>
                  <a:moveTo>
                    <a:pt x="19894" y="23331"/>
                  </a:moveTo>
                  <a:cubicBezTo>
                    <a:pt x="20033" y="23542"/>
                    <a:pt x="20154" y="23682"/>
                    <a:pt x="20228" y="23682"/>
                  </a:cubicBezTo>
                  <a:cubicBezTo>
                    <a:pt x="20253" y="23682"/>
                    <a:pt x="20320" y="23660"/>
                    <a:pt x="20419" y="23620"/>
                  </a:cubicBezTo>
                  <a:lnTo>
                    <a:pt x="21162" y="25794"/>
                  </a:lnTo>
                  <a:lnTo>
                    <a:pt x="19846" y="26473"/>
                  </a:lnTo>
                  <a:lnTo>
                    <a:pt x="19846" y="26473"/>
                  </a:lnTo>
                  <a:lnTo>
                    <a:pt x="19894" y="23331"/>
                  </a:lnTo>
                  <a:close/>
                  <a:moveTo>
                    <a:pt x="7505" y="23883"/>
                  </a:moveTo>
                  <a:lnTo>
                    <a:pt x="7965" y="26680"/>
                  </a:lnTo>
                  <a:lnTo>
                    <a:pt x="7965" y="26680"/>
                  </a:lnTo>
                  <a:lnTo>
                    <a:pt x="6245" y="25792"/>
                  </a:lnTo>
                  <a:lnTo>
                    <a:pt x="6737" y="24350"/>
                  </a:lnTo>
                  <a:lnTo>
                    <a:pt x="6970" y="24494"/>
                  </a:lnTo>
                  <a:cubicBezTo>
                    <a:pt x="6998" y="24512"/>
                    <a:pt x="7032" y="24521"/>
                    <a:pt x="7066" y="24521"/>
                  </a:cubicBezTo>
                  <a:cubicBezTo>
                    <a:pt x="7082" y="24521"/>
                    <a:pt x="7098" y="24519"/>
                    <a:pt x="7114" y="24514"/>
                  </a:cubicBezTo>
                  <a:cubicBezTo>
                    <a:pt x="7163" y="24502"/>
                    <a:pt x="7202" y="24468"/>
                    <a:pt x="7226" y="24423"/>
                  </a:cubicBezTo>
                  <a:lnTo>
                    <a:pt x="7505" y="23883"/>
                  </a:lnTo>
                  <a:close/>
                  <a:moveTo>
                    <a:pt x="11558" y="12712"/>
                  </a:moveTo>
                  <a:cubicBezTo>
                    <a:pt x="11696" y="12930"/>
                    <a:pt x="12360" y="13898"/>
                    <a:pt x="13283" y="13923"/>
                  </a:cubicBezTo>
                  <a:lnTo>
                    <a:pt x="13318" y="13923"/>
                  </a:lnTo>
                  <a:cubicBezTo>
                    <a:pt x="13916" y="13923"/>
                    <a:pt x="14491" y="13517"/>
                    <a:pt x="15030" y="12719"/>
                  </a:cubicBezTo>
                  <a:cubicBezTo>
                    <a:pt x="15127" y="12894"/>
                    <a:pt x="15243" y="13016"/>
                    <a:pt x="15379" y="13042"/>
                  </a:cubicBezTo>
                  <a:cubicBezTo>
                    <a:pt x="15692" y="13106"/>
                    <a:pt x="16340" y="13116"/>
                    <a:pt x="17033" y="13116"/>
                  </a:cubicBezTo>
                  <a:cubicBezTo>
                    <a:pt x="17190" y="13116"/>
                    <a:pt x="17349" y="13116"/>
                    <a:pt x="17508" y="13115"/>
                  </a:cubicBezTo>
                  <a:cubicBezTo>
                    <a:pt x="17660" y="13115"/>
                    <a:pt x="17810" y="13114"/>
                    <a:pt x="17956" y="13114"/>
                  </a:cubicBezTo>
                  <a:cubicBezTo>
                    <a:pt x="18511" y="13114"/>
                    <a:pt x="19005" y="13120"/>
                    <a:pt x="19296" y="13156"/>
                  </a:cubicBezTo>
                  <a:cubicBezTo>
                    <a:pt x="20110" y="13257"/>
                    <a:pt x="21353" y="13919"/>
                    <a:pt x="21839" y="14710"/>
                  </a:cubicBezTo>
                  <a:cubicBezTo>
                    <a:pt x="22288" y="15443"/>
                    <a:pt x="24970" y="20018"/>
                    <a:pt x="25503" y="20928"/>
                  </a:cubicBezTo>
                  <a:cubicBezTo>
                    <a:pt x="25518" y="20953"/>
                    <a:pt x="25521" y="20983"/>
                    <a:pt x="25513" y="21012"/>
                  </a:cubicBezTo>
                  <a:cubicBezTo>
                    <a:pt x="25505" y="21040"/>
                    <a:pt x="25485" y="21063"/>
                    <a:pt x="25459" y="21077"/>
                  </a:cubicBezTo>
                  <a:cubicBezTo>
                    <a:pt x="23471" y="22087"/>
                    <a:pt x="21142" y="23243"/>
                    <a:pt x="20434" y="23535"/>
                  </a:cubicBezTo>
                  <a:lnTo>
                    <a:pt x="20430" y="23535"/>
                  </a:lnTo>
                  <a:cubicBezTo>
                    <a:pt x="20428" y="23537"/>
                    <a:pt x="20427" y="23538"/>
                    <a:pt x="20424" y="23539"/>
                  </a:cubicBezTo>
                  <a:cubicBezTo>
                    <a:pt x="20320" y="23581"/>
                    <a:pt x="20252" y="23605"/>
                    <a:pt x="20229" y="23605"/>
                  </a:cubicBezTo>
                  <a:cubicBezTo>
                    <a:pt x="20058" y="23605"/>
                    <a:pt x="19360" y="22256"/>
                    <a:pt x="18920" y="21299"/>
                  </a:cubicBezTo>
                  <a:cubicBezTo>
                    <a:pt x="18914" y="21286"/>
                    <a:pt x="18900" y="21277"/>
                    <a:pt x="18887" y="21277"/>
                  </a:cubicBezTo>
                  <a:cubicBezTo>
                    <a:pt x="18881" y="21277"/>
                    <a:pt x="18876" y="21278"/>
                    <a:pt x="18872" y="21281"/>
                  </a:cubicBezTo>
                  <a:cubicBezTo>
                    <a:pt x="18853" y="21290"/>
                    <a:pt x="18844" y="21312"/>
                    <a:pt x="18853" y="21330"/>
                  </a:cubicBezTo>
                  <a:cubicBezTo>
                    <a:pt x="18977" y="21599"/>
                    <a:pt x="19449" y="22610"/>
                    <a:pt x="19823" y="23215"/>
                  </a:cubicBezTo>
                  <a:lnTo>
                    <a:pt x="19772" y="26509"/>
                  </a:lnTo>
                  <a:lnTo>
                    <a:pt x="19123" y="26844"/>
                  </a:lnTo>
                  <a:lnTo>
                    <a:pt x="19452" y="23959"/>
                  </a:lnTo>
                  <a:cubicBezTo>
                    <a:pt x="19462" y="23867"/>
                    <a:pt x="19432" y="23776"/>
                    <a:pt x="19370" y="23705"/>
                  </a:cubicBezTo>
                  <a:cubicBezTo>
                    <a:pt x="19301" y="23628"/>
                    <a:pt x="19201" y="23584"/>
                    <a:pt x="19095" y="23584"/>
                  </a:cubicBezTo>
                  <a:lnTo>
                    <a:pt x="8337" y="23584"/>
                  </a:lnTo>
                  <a:cubicBezTo>
                    <a:pt x="8230" y="23584"/>
                    <a:pt x="8130" y="23628"/>
                    <a:pt x="8063" y="23705"/>
                  </a:cubicBezTo>
                  <a:cubicBezTo>
                    <a:pt x="7999" y="23775"/>
                    <a:pt x="7970" y="23867"/>
                    <a:pt x="7981" y="23959"/>
                  </a:cubicBezTo>
                  <a:lnTo>
                    <a:pt x="8310" y="26856"/>
                  </a:lnTo>
                  <a:lnTo>
                    <a:pt x="8048" y="26721"/>
                  </a:lnTo>
                  <a:lnTo>
                    <a:pt x="7563" y="23773"/>
                  </a:lnTo>
                  <a:lnTo>
                    <a:pt x="8855" y="21275"/>
                  </a:lnTo>
                  <a:cubicBezTo>
                    <a:pt x="8864" y="21256"/>
                    <a:pt x="8858" y="21235"/>
                    <a:pt x="8840" y="21224"/>
                  </a:cubicBezTo>
                  <a:cubicBezTo>
                    <a:pt x="8835" y="21222"/>
                    <a:pt x="8829" y="21220"/>
                    <a:pt x="8823" y="21220"/>
                  </a:cubicBezTo>
                  <a:cubicBezTo>
                    <a:pt x="8810" y="21220"/>
                    <a:pt x="8797" y="21228"/>
                    <a:pt x="8789" y="21240"/>
                  </a:cubicBezTo>
                  <a:lnTo>
                    <a:pt x="7161" y="24386"/>
                  </a:lnTo>
                  <a:cubicBezTo>
                    <a:pt x="7147" y="24413"/>
                    <a:pt x="7124" y="24432"/>
                    <a:pt x="7095" y="24441"/>
                  </a:cubicBezTo>
                  <a:cubicBezTo>
                    <a:pt x="7085" y="24443"/>
                    <a:pt x="7076" y="24444"/>
                    <a:pt x="7067" y="24444"/>
                  </a:cubicBezTo>
                  <a:cubicBezTo>
                    <a:pt x="7047" y="24444"/>
                    <a:pt x="7028" y="24439"/>
                    <a:pt x="7010" y="24428"/>
                  </a:cubicBezTo>
                  <a:lnTo>
                    <a:pt x="1499" y="21045"/>
                  </a:lnTo>
                  <a:cubicBezTo>
                    <a:pt x="1474" y="21034"/>
                    <a:pt x="1457" y="21009"/>
                    <a:pt x="1451" y="20981"/>
                  </a:cubicBezTo>
                  <a:cubicBezTo>
                    <a:pt x="1444" y="20952"/>
                    <a:pt x="1449" y="20925"/>
                    <a:pt x="1464" y="20900"/>
                  </a:cubicBezTo>
                  <a:cubicBezTo>
                    <a:pt x="2011" y="20048"/>
                    <a:pt x="4768" y="15752"/>
                    <a:pt x="5411" y="14799"/>
                  </a:cubicBezTo>
                  <a:cubicBezTo>
                    <a:pt x="5953" y="13997"/>
                    <a:pt x="6417" y="13871"/>
                    <a:pt x="6954" y="13726"/>
                  </a:cubicBezTo>
                  <a:cubicBezTo>
                    <a:pt x="7116" y="13683"/>
                    <a:pt x="7285" y="13637"/>
                    <a:pt x="7463" y="13571"/>
                  </a:cubicBezTo>
                  <a:cubicBezTo>
                    <a:pt x="7780" y="13453"/>
                    <a:pt x="8432" y="13372"/>
                    <a:pt x="9122" y="13284"/>
                  </a:cubicBezTo>
                  <a:cubicBezTo>
                    <a:pt x="10123" y="13159"/>
                    <a:pt x="11158" y="13029"/>
                    <a:pt x="11498" y="12765"/>
                  </a:cubicBezTo>
                  <a:cubicBezTo>
                    <a:pt x="11519" y="12750"/>
                    <a:pt x="11538" y="12731"/>
                    <a:pt x="11558" y="12712"/>
                  </a:cubicBezTo>
                  <a:close/>
                  <a:moveTo>
                    <a:pt x="25069" y="21358"/>
                  </a:moveTo>
                  <a:cubicBezTo>
                    <a:pt x="25264" y="21851"/>
                    <a:pt x="27307" y="27104"/>
                    <a:pt x="26691" y="27999"/>
                  </a:cubicBezTo>
                  <a:cubicBezTo>
                    <a:pt x="25581" y="29614"/>
                    <a:pt x="19123" y="30658"/>
                    <a:pt x="18681" y="30728"/>
                  </a:cubicBezTo>
                  <a:lnTo>
                    <a:pt x="19113" y="26934"/>
                  </a:lnTo>
                  <a:lnTo>
                    <a:pt x="22532" y="25169"/>
                  </a:lnTo>
                  <a:cubicBezTo>
                    <a:pt x="22551" y="25160"/>
                    <a:pt x="22558" y="25139"/>
                    <a:pt x="22548" y="25119"/>
                  </a:cubicBezTo>
                  <a:cubicBezTo>
                    <a:pt x="22541" y="25107"/>
                    <a:pt x="22529" y="25099"/>
                    <a:pt x="22515" y="25099"/>
                  </a:cubicBezTo>
                  <a:cubicBezTo>
                    <a:pt x="22509" y="25099"/>
                    <a:pt x="22503" y="25101"/>
                    <a:pt x="22497" y="25104"/>
                  </a:cubicBezTo>
                  <a:lnTo>
                    <a:pt x="22414" y="25148"/>
                  </a:lnTo>
                  <a:lnTo>
                    <a:pt x="21065" y="25287"/>
                  </a:lnTo>
                  <a:lnTo>
                    <a:pt x="20487" y="23593"/>
                  </a:lnTo>
                  <a:cubicBezTo>
                    <a:pt x="21311" y="23250"/>
                    <a:pt x="23801" y="22000"/>
                    <a:pt x="25069" y="21358"/>
                  </a:cubicBezTo>
                  <a:close/>
                  <a:moveTo>
                    <a:pt x="2157" y="21748"/>
                  </a:moveTo>
                  <a:lnTo>
                    <a:pt x="6603" y="24516"/>
                  </a:lnTo>
                  <a:lnTo>
                    <a:pt x="6331" y="25312"/>
                  </a:lnTo>
                  <a:lnTo>
                    <a:pt x="4995" y="25150"/>
                  </a:lnTo>
                  <a:lnTo>
                    <a:pt x="4908" y="25105"/>
                  </a:lnTo>
                  <a:cubicBezTo>
                    <a:pt x="4903" y="25102"/>
                    <a:pt x="4897" y="25101"/>
                    <a:pt x="4892" y="25101"/>
                  </a:cubicBezTo>
                  <a:cubicBezTo>
                    <a:pt x="4879" y="25101"/>
                    <a:pt x="4865" y="25108"/>
                    <a:pt x="4858" y="25120"/>
                  </a:cubicBezTo>
                  <a:cubicBezTo>
                    <a:pt x="4850" y="25139"/>
                    <a:pt x="4856" y="25160"/>
                    <a:pt x="4873" y="25170"/>
                  </a:cubicBezTo>
                  <a:lnTo>
                    <a:pt x="8311" y="26944"/>
                  </a:lnTo>
                  <a:cubicBezTo>
                    <a:pt x="8314" y="26945"/>
                    <a:pt x="8315" y="26945"/>
                    <a:pt x="8317" y="26945"/>
                  </a:cubicBezTo>
                  <a:lnTo>
                    <a:pt x="8748" y="30731"/>
                  </a:lnTo>
                  <a:cubicBezTo>
                    <a:pt x="8664" y="30719"/>
                    <a:pt x="1858" y="29660"/>
                    <a:pt x="717" y="27999"/>
                  </a:cubicBezTo>
                  <a:cubicBezTo>
                    <a:pt x="145" y="27170"/>
                    <a:pt x="1770" y="22767"/>
                    <a:pt x="2157" y="21748"/>
                  </a:cubicBezTo>
                  <a:close/>
                  <a:moveTo>
                    <a:pt x="19095" y="23661"/>
                  </a:moveTo>
                  <a:cubicBezTo>
                    <a:pt x="19181" y="23661"/>
                    <a:pt x="19261" y="23696"/>
                    <a:pt x="19315" y="23758"/>
                  </a:cubicBezTo>
                  <a:cubicBezTo>
                    <a:pt x="19364" y="23813"/>
                    <a:pt x="19387" y="23883"/>
                    <a:pt x="19380" y="23954"/>
                  </a:cubicBezTo>
                  <a:lnTo>
                    <a:pt x="18583" y="30949"/>
                  </a:lnTo>
                  <a:lnTo>
                    <a:pt x="8849" y="30949"/>
                  </a:lnTo>
                  <a:lnTo>
                    <a:pt x="8052" y="23954"/>
                  </a:lnTo>
                  <a:cubicBezTo>
                    <a:pt x="8044" y="23882"/>
                    <a:pt x="8067" y="23813"/>
                    <a:pt x="8116" y="23758"/>
                  </a:cubicBezTo>
                  <a:cubicBezTo>
                    <a:pt x="8170" y="23696"/>
                    <a:pt x="8252" y="23661"/>
                    <a:pt x="8337" y="23661"/>
                  </a:cubicBezTo>
                  <a:close/>
                  <a:moveTo>
                    <a:pt x="18625" y="31021"/>
                  </a:moveTo>
                  <a:lnTo>
                    <a:pt x="18625" y="31709"/>
                  </a:lnTo>
                  <a:lnTo>
                    <a:pt x="8852" y="31709"/>
                  </a:lnTo>
                  <a:lnTo>
                    <a:pt x="8852" y="31021"/>
                  </a:lnTo>
                  <a:close/>
                  <a:moveTo>
                    <a:pt x="15507" y="1"/>
                  </a:moveTo>
                  <a:cubicBezTo>
                    <a:pt x="15218" y="1"/>
                    <a:pt x="14955" y="80"/>
                    <a:pt x="14763" y="160"/>
                  </a:cubicBezTo>
                  <a:cubicBezTo>
                    <a:pt x="14295" y="355"/>
                    <a:pt x="13932" y="692"/>
                    <a:pt x="13732" y="1114"/>
                  </a:cubicBezTo>
                  <a:cubicBezTo>
                    <a:pt x="13536" y="671"/>
                    <a:pt x="13145" y="307"/>
                    <a:pt x="12670" y="135"/>
                  </a:cubicBezTo>
                  <a:cubicBezTo>
                    <a:pt x="12452" y="56"/>
                    <a:pt x="12218" y="16"/>
                    <a:pt x="11982" y="16"/>
                  </a:cubicBezTo>
                  <a:cubicBezTo>
                    <a:pt x="11697" y="16"/>
                    <a:pt x="11408" y="73"/>
                    <a:pt x="11138" y="185"/>
                  </a:cubicBezTo>
                  <a:cubicBezTo>
                    <a:pt x="10671" y="380"/>
                    <a:pt x="10259" y="740"/>
                    <a:pt x="9979" y="1197"/>
                  </a:cubicBezTo>
                  <a:cubicBezTo>
                    <a:pt x="9687" y="1677"/>
                    <a:pt x="9549" y="2233"/>
                    <a:pt x="9608" y="2703"/>
                  </a:cubicBezTo>
                  <a:cubicBezTo>
                    <a:pt x="9437" y="2636"/>
                    <a:pt x="9253" y="2601"/>
                    <a:pt x="9070" y="2601"/>
                  </a:cubicBezTo>
                  <a:cubicBezTo>
                    <a:pt x="8910" y="2601"/>
                    <a:pt x="8749" y="2628"/>
                    <a:pt x="8596" y="2681"/>
                  </a:cubicBezTo>
                  <a:cubicBezTo>
                    <a:pt x="8268" y="2796"/>
                    <a:pt x="7963" y="3038"/>
                    <a:pt x="7740" y="3366"/>
                  </a:cubicBezTo>
                  <a:cubicBezTo>
                    <a:pt x="7536" y="3665"/>
                    <a:pt x="7418" y="4000"/>
                    <a:pt x="7397" y="4333"/>
                  </a:cubicBezTo>
                  <a:cubicBezTo>
                    <a:pt x="7375" y="4711"/>
                    <a:pt x="7462" y="5086"/>
                    <a:pt x="7629" y="5344"/>
                  </a:cubicBezTo>
                  <a:cubicBezTo>
                    <a:pt x="7555" y="5408"/>
                    <a:pt x="7484" y="5478"/>
                    <a:pt x="7419" y="5555"/>
                  </a:cubicBezTo>
                  <a:cubicBezTo>
                    <a:pt x="7298" y="5703"/>
                    <a:pt x="7196" y="5877"/>
                    <a:pt x="7110" y="6089"/>
                  </a:cubicBezTo>
                  <a:cubicBezTo>
                    <a:pt x="6765" y="6941"/>
                    <a:pt x="6883" y="7979"/>
                    <a:pt x="7411" y="8732"/>
                  </a:cubicBezTo>
                  <a:cubicBezTo>
                    <a:pt x="7724" y="9180"/>
                    <a:pt x="8066" y="9432"/>
                    <a:pt x="8428" y="9483"/>
                  </a:cubicBezTo>
                  <a:cubicBezTo>
                    <a:pt x="8335" y="10022"/>
                    <a:pt x="8669" y="10525"/>
                    <a:pt x="9050" y="10789"/>
                  </a:cubicBezTo>
                  <a:cubicBezTo>
                    <a:pt x="9415" y="11042"/>
                    <a:pt x="9881" y="11174"/>
                    <a:pt x="10517" y="11208"/>
                  </a:cubicBezTo>
                  <a:cubicBezTo>
                    <a:pt x="10604" y="11212"/>
                    <a:pt x="10685" y="11214"/>
                    <a:pt x="10762" y="11214"/>
                  </a:cubicBezTo>
                  <a:cubicBezTo>
                    <a:pt x="10942" y="11214"/>
                    <a:pt x="11101" y="11203"/>
                    <a:pt x="11251" y="11179"/>
                  </a:cubicBezTo>
                  <a:cubicBezTo>
                    <a:pt x="11513" y="11138"/>
                    <a:pt x="11765" y="11056"/>
                    <a:pt x="12001" y="10936"/>
                  </a:cubicBezTo>
                  <a:lnTo>
                    <a:pt x="12001" y="10936"/>
                  </a:lnTo>
                  <a:cubicBezTo>
                    <a:pt x="11927" y="11608"/>
                    <a:pt x="11770" y="12463"/>
                    <a:pt x="11448" y="12713"/>
                  </a:cubicBezTo>
                  <a:cubicBezTo>
                    <a:pt x="11123" y="12964"/>
                    <a:pt x="10052" y="13099"/>
                    <a:pt x="9108" y="13217"/>
                  </a:cubicBezTo>
                  <a:cubicBezTo>
                    <a:pt x="8414" y="13304"/>
                    <a:pt x="7757" y="13386"/>
                    <a:pt x="7432" y="13507"/>
                  </a:cubicBezTo>
                  <a:cubicBezTo>
                    <a:pt x="7257" y="13572"/>
                    <a:pt x="7090" y="13617"/>
                    <a:pt x="6929" y="13661"/>
                  </a:cubicBezTo>
                  <a:cubicBezTo>
                    <a:pt x="6377" y="13810"/>
                    <a:pt x="5902" y="13938"/>
                    <a:pt x="5344" y="14763"/>
                  </a:cubicBezTo>
                  <a:cubicBezTo>
                    <a:pt x="4701" y="15716"/>
                    <a:pt x="1943" y="20013"/>
                    <a:pt x="1397" y="20865"/>
                  </a:cubicBezTo>
                  <a:cubicBezTo>
                    <a:pt x="1371" y="20906"/>
                    <a:pt x="1362" y="20956"/>
                    <a:pt x="1372" y="21003"/>
                  </a:cubicBezTo>
                  <a:cubicBezTo>
                    <a:pt x="1383" y="21050"/>
                    <a:pt x="1412" y="21091"/>
                    <a:pt x="1454" y="21117"/>
                  </a:cubicBezTo>
                  <a:lnTo>
                    <a:pt x="2152" y="21546"/>
                  </a:lnTo>
                  <a:cubicBezTo>
                    <a:pt x="1967" y="22019"/>
                    <a:pt x="0" y="27104"/>
                    <a:pt x="649" y="28046"/>
                  </a:cubicBezTo>
                  <a:cubicBezTo>
                    <a:pt x="1812" y="29734"/>
                    <a:pt x="8451" y="30766"/>
                    <a:pt x="8733" y="30809"/>
                  </a:cubicBezTo>
                  <a:lnTo>
                    <a:pt x="8738" y="30809"/>
                  </a:lnTo>
                  <a:cubicBezTo>
                    <a:pt x="8742" y="30809"/>
                    <a:pt x="8747" y="30807"/>
                    <a:pt x="8751" y="30806"/>
                  </a:cubicBezTo>
                  <a:lnTo>
                    <a:pt x="8772" y="30991"/>
                  </a:lnTo>
                  <a:lnTo>
                    <a:pt x="8772" y="31750"/>
                  </a:lnTo>
                  <a:cubicBezTo>
                    <a:pt x="8772" y="31771"/>
                    <a:pt x="8788" y="31787"/>
                    <a:pt x="8809" y="31787"/>
                  </a:cubicBezTo>
                  <a:lnTo>
                    <a:pt x="18656" y="31787"/>
                  </a:lnTo>
                  <a:cubicBezTo>
                    <a:pt x="18677" y="31787"/>
                    <a:pt x="18693" y="31771"/>
                    <a:pt x="18693" y="31750"/>
                  </a:cubicBezTo>
                  <a:lnTo>
                    <a:pt x="18693" y="30989"/>
                  </a:lnTo>
                  <a:cubicBezTo>
                    <a:pt x="18693" y="30968"/>
                    <a:pt x="18677" y="30951"/>
                    <a:pt x="18656" y="30951"/>
                  </a:cubicBezTo>
                  <a:lnTo>
                    <a:pt x="18650" y="30951"/>
                  </a:lnTo>
                  <a:lnTo>
                    <a:pt x="18666" y="30806"/>
                  </a:lnTo>
                  <a:cubicBezTo>
                    <a:pt x="18994" y="30756"/>
                    <a:pt x="25587" y="29726"/>
                    <a:pt x="26746" y="28044"/>
                  </a:cubicBezTo>
                  <a:cubicBezTo>
                    <a:pt x="27399" y="27100"/>
                    <a:pt x="25335" y="21827"/>
                    <a:pt x="25136" y="21326"/>
                  </a:cubicBezTo>
                  <a:cubicBezTo>
                    <a:pt x="25272" y="21257"/>
                    <a:pt x="25392" y="21197"/>
                    <a:pt x="25493" y="21145"/>
                  </a:cubicBezTo>
                  <a:cubicBezTo>
                    <a:pt x="25538" y="21122"/>
                    <a:pt x="25570" y="21084"/>
                    <a:pt x="25584" y="21035"/>
                  </a:cubicBezTo>
                  <a:cubicBezTo>
                    <a:pt x="25597" y="20987"/>
                    <a:pt x="25591" y="20936"/>
                    <a:pt x="25566" y="20894"/>
                  </a:cubicBezTo>
                  <a:cubicBezTo>
                    <a:pt x="25033" y="19984"/>
                    <a:pt x="22352" y="15407"/>
                    <a:pt x="21901" y="14674"/>
                  </a:cubicBezTo>
                  <a:cubicBezTo>
                    <a:pt x="21404" y="13866"/>
                    <a:pt x="20134" y="13189"/>
                    <a:pt x="19304" y="13087"/>
                  </a:cubicBezTo>
                  <a:cubicBezTo>
                    <a:pt x="19007" y="13051"/>
                    <a:pt x="18510" y="13044"/>
                    <a:pt x="17951" y="13044"/>
                  </a:cubicBezTo>
                  <a:cubicBezTo>
                    <a:pt x="17806" y="13044"/>
                    <a:pt x="17656" y="13045"/>
                    <a:pt x="17505" y="13045"/>
                  </a:cubicBezTo>
                  <a:cubicBezTo>
                    <a:pt x="17358" y="13046"/>
                    <a:pt x="17210" y="13046"/>
                    <a:pt x="17064" y="13046"/>
                  </a:cubicBezTo>
                  <a:cubicBezTo>
                    <a:pt x="16362" y="13046"/>
                    <a:pt x="15704" y="13037"/>
                    <a:pt x="15392" y="12973"/>
                  </a:cubicBezTo>
                  <a:cubicBezTo>
                    <a:pt x="15265" y="12948"/>
                    <a:pt x="15158" y="12827"/>
                    <a:pt x="15068" y="12650"/>
                  </a:cubicBezTo>
                  <a:cubicBezTo>
                    <a:pt x="15065" y="12641"/>
                    <a:pt x="15062" y="12633"/>
                    <a:pt x="15055" y="12626"/>
                  </a:cubicBezTo>
                  <a:cubicBezTo>
                    <a:pt x="14876" y="12260"/>
                    <a:pt x="14762" y="11665"/>
                    <a:pt x="14691" y="11139"/>
                  </a:cubicBezTo>
                  <a:lnTo>
                    <a:pt x="14691" y="11139"/>
                  </a:lnTo>
                  <a:cubicBezTo>
                    <a:pt x="14905" y="11206"/>
                    <a:pt x="15130" y="11240"/>
                    <a:pt x="15353" y="11240"/>
                  </a:cubicBezTo>
                  <a:cubicBezTo>
                    <a:pt x="15855" y="11240"/>
                    <a:pt x="16354" y="11076"/>
                    <a:pt x="16754" y="10767"/>
                  </a:cubicBezTo>
                  <a:cubicBezTo>
                    <a:pt x="16981" y="10592"/>
                    <a:pt x="17365" y="10228"/>
                    <a:pt x="17421" y="9735"/>
                  </a:cubicBezTo>
                  <a:cubicBezTo>
                    <a:pt x="17448" y="9736"/>
                    <a:pt x="17474" y="9736"/>
                    <a:pt x="17500" y="9736"/>
                  </a:cubicBezTo>
                  <a:cubicBezTo>
                    <a:pt x="17910" y="9736"/>
                    <a:pt x="18278" y="9616"/>
                    <a:pt x="18540" y="9393"/>
                  </a:cubicBezTo>
                  <a:cubicBezTo>
                    <a:pt x="18774" y="9196"/>
                    <a:pt x="18938" y="8905"/>
                    <a:pt x="19002" y="8578"/>
                  </a:cubicBezTo>
                  <a:cubicBezTo>
                    <a:pt x="19060" y="8288"/>
                    <a:pt x="19041" y="7964"/>
                    <a:pt x="18946" y="7642"/>
                  </a:cubicBezTo>
                  <a:lnTo>
                    <a:pt x="18941" y="7625"/>
                  </a:lnTo>
                  <a:cubicBezTo>
                    <a:pt x="18905" y="7502"/>
                    <a:pt x="18870" y="7385"/>
                    <a:pt x="18772" y="7298"/>
                  </a:cubicBezTo>
                  <a:cubicBezTo>
                    <a:pt x="18959" y="7059"/>
                    <a:pt x="19180" y="6766"/>
                    <a:pt x="19226" y="6429"/>
                  </a:cubicBezTo>
                  <a:cubicBezTo>
                    <a:pt x="19247" y="6271"/>
                    <a:pt x="19233" y="6099"/>
                    <a:pt x="19181" y="5888"/>
                  </a:cubicBezTo>
                  <a:cubicBezTo>
                    <a:pt x="19110" y="5603"/>
                    <a:pt x="19002" y="5383"/>
                    <a:pt x="18853" y="5216"/>
                  </a:cubicBezTo>
                  <a:cubicBezTo>
                    <a:pt x="18661" y="5003"/>
                    <a:pt x="18461" y="4881"/>
                    <a:pt x="18269" y="4865"/>
                  </a:cubicBezTo>
                  <a:cubicBezTo>
                    <a:pt x="18611" y="4431"/>
                    <a:pt x="18782" y="4005"/>
                    <a:pt x="18782" y="3594"/>
                  </a:cubicBezTo>
                  <a:cubicBezTo>
                    <a:pt x="18782" y="3124"/>
                    <a:pt x="18540" y="2665"/>
                    <a:pt x="18150" y="2401"/>
                  </a:cubicBezTo>
                  <a:cubicBezTo>
                    <a:pt x="17923" y="2247"/>
                    <a:pt x="17647" y="2167"/>
                    <a:pt x="17365" y="2167"/>
                  </a:cubicBezTo>
                  <a:cubicBezTo>
                    <a:pt x="17204" y="2167"/>
                    <a:pt x="17041" y="2193"/>
                    <a:pt x="16885" y="2246"/>
                  </a:cubicBezTo>
                  <a:cubicBezTo>
                    <a:pt x="17040" y="1816"/>
                    <a:pt x="17039" y="1349"/>
                    <a:pt x="16878" y="953"/>
                  </a:cubicBezTo>
                  <a:cubicBezTo>
                    <a:pt x="16699" y="503"/>
                    <a:pt x="16312" y="155"/>
                    <a:pt x="15867" y="45"/>
                  </a:cubicBezTo>
                  <a:cubicBezTo>
                    <a:pt x="15745" y="14"/>
                    <a:pt x="15624" y="1"/>
                    <a:pt x="15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1996700" y="814975"/>
              <a:ext cx="19950" cy="9250"/>
            </a:xfrm>
            <a:custGeom>
              <a:rect b="b" l="l" r="r" t="t"/>
              <a:pathLst>
                <a:path extrusionOk="0" h="370" w="798">
                  <a:moveTo>
                    <a:pt x="658" y="1"/>
                  </a:moveTo>
                  <a:cubicBezTo>
                    <a:pt x="412" y="1"/>
                    <a:pt x="168" y="116"/>
                    <a:pt x="13" y="310"/>
                  </a:cubicBezTo>
                  <a:cubicBezTo>
                    <a:pt x="1" y="325"/>
                    <a:pt x="5" y="349"/>
                    <a:pt x="20" y="361"/>
                  </a:cubicBezTo>
                  <a:cubicBezTo>
                    <a:pt x="27" y="366"/>
                    <a:pt x="36" y="369"/>
                    <a:pt x="43" y="369"/>
                  </a:cubicBezTo>
                  <a:cubicBezTo>
                    <a:pt x="53" y="369"/>
                    <a:pt x="64" y="365"/>
                    <a:pt x="70" y="355"/>
                  </a:cubicBezTo>
                  <a:cubicBezTo>
                    <a:pt x="211" y="178"/>
                    <a:pt x="434" y="74"/>
                    <a:pt x="659" y="74"/>
                  </a:cubicBezTo>
                  <a:cubicBezTo>
                    <a:pt x="691" y="74"/>
                    <a:pt x="722" y="76"/>
                    <a:pt x="753" y="80"/>
                  </a:cubicBezTo>
                  <a:cubicBezTo>
                    <a:pt x="755" y="80"/>
                    <a:pt x="757" y="81"/>
                    <a:pt x="760" y="81"/>
                  </a:cubicBezTo>
                  <a:cubicBezTo>
                    <a:pt x="776" y="81"/>
                    <a:pt x="791" y="67"/>
                    <a:pt x="794" y="49"/>
                  </a:cubicBezTo>
                  <a:cubicBezTo>
                    <a:pt x="797" y="31"/>
                    <a:pt x="783" y="11"/>
                    <a:pt x="763" y="8"/>
                  </a:cubicBezTo>
                  <a:cubicBezTo>
                    <a:pt x="729" y="3"/>
                    <a:pt x="693" y="1"/>
                    <a:pt x="6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1996725" y="855375"/>
              <a:ext cx="28975" cy="18450"/>
            </a:xfrm>
            <a:custGeom>
              <a:rect b="b" l="l" r="r" t="t"/>
              <a:pathLst>
                <a:path extrusionOk="0" h="738" w="1159">
                  <a:moveTo>
                    <a:pt x="44" y="0"/>
                  </a:moveTo>
                  <a:cubicBezTo>
                    <a:pt x="41" y="0"/>
                    <a:pt x="38" y="1"/>
                    <a:pt x="35" y="2"/>
                  </a:cubicBezTo>
                  <a:cubicBezTo>
                    <a:pt x="14" y="6"/>
                    <a:pt x="1" y="26"/>
                    <a:pt x="6" y="45"/>
                  </a:cubicBezTo>
                  <a:cubicBezTo>
                    <a:pt x="58" y="281"/>
                    <a:pt x="215" y="495"/>
                    <a:pt x="425" y="617"/>
                  </a:cubicBezTo>
                  <a:cubicBezTo>
                    <a:pt x="560" y="697"/>
                    <a:pt x="719" y="738"/>
                    <a:pt x="878" y="738"/>
                  </a:cubicBezTo>
                  <a:cubicBezTo>
                    <a:pt x="964" y="738"/>
                    <a:pt x="1048" y="726"/>
                    <a:pt x="1129" y="704"/>
                  </a:cubicBezTo>
                  <a:cubicBezTo>
                    <a:pt x="1148" y="697"/>
                    <a:pt x="1159" y="676"/>
                    <a:pt x="1153" y="658"/>
                  </a:cubicBezTo>
                  <a:cubicBezTo>
                    <a:pt x="1148" y="642"/>
                    <a:pt x="1134" y="631"/>
                    <a:pt x="1118" y="631"/>
                  </a:cubicBezTo>
                  <a:cubicBezTo>
                    <a:pt x="1115" y="631"/>
                    <a:pt x="1111" y="632"/>
                    <a:pt x="1107" y="633"/>
                  </a:cubicBezTo>
                  <a:cubicBezTo>
                    <a:pt x="1033" y="655"/>
                    <a:pt x="956" y="665"/>
                    <a:pt x="879" y="665"/>
                  </a:cubicBezTo>
                  <a:cubicBezTo>
                    <a:pt x="733" y="665"/>
                    <a:pt x="586" y="627"/>
                    <a:pt x="462" y="555"/>
                  </a:cubicBezTo>
                  <a:cubicBezTo>
                    <a:pt x="271" y="443"/>
                    <a:pt x="127" y="247"/>
                    <a:pt x="78" y="29"/>
                  </a:cubicBezTo>
                  <a:cubicBezTo>
                    <a:pt x="74" y="12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2003275" y="835800"/>
              <a:ext cx="11650" cy="16325"/>
            </a:xfrm>
            <a:custGeom>
              <a:rect b="b" l="l" r="r" t="t"/>
              <a:pathLst>
                <a:path extrusionOk="0" h="653" w="466">
                  <a:moveTo>
                    <a:pt x="233" y="0"/>
                  </a:moveTo>
                  <a:cubicBezTo>
                    <a:pt x="105" y="0"/>
                    <a:pt x="0" y="146"/>
                    <a:pt x="0" y="326"/>
                  </a:cubicBezTo>
                  <a:cubicBezTo>
                    <a:pt x="0" y="506"/>
                    <a:pt x="105" y="652"/>
                    <a:pt x="233" y="652"/>
                  </a:cubicBezTo>
                  <a:cubicBezTo>
                    <a:pt x="361" y="652"/>
                    <a:pt x="465" y="506"/>
                    <a:pt x="465" y="326"/>
                  </a:cubicBezTo>
                  <a:cubicBezTo>
                    <a:pt x="465" y="146"/>
                    <a:pt x="361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2033500" y="835800"/>
              <a:ext cx="11625" cy="16325"/>
            </a:xfrm>
            <a:custGeom>
              <a:rect b="b" l="l" r="r" t="t"/>
              <a:pathLst>
                <a:path extrusionOk="0" h="653" w="465">
                  <a:moveTo>
                    <a:pt x="233" y="0"/>
                  </a:moveTo>
                  <a:cubicBezTo>
                    <a:pt x="104" y="0"/>
                    <a:pt x="1" y="146"/>
                    <a:pt x="1" y="326"/>
                  </a:cubicBezTo>
                  <a:cubicBezTo>
                    <a:pt x="1" y="506"/>
                    <a:pt x="104" y="652"/>
                    <a:pt x="233" y="652"/>
                  </a:cubicBezTo>
                  <a:cubicBezTo>
                    <a:pt x="361" y="652"/>
                    <a:pt x="465" y="506"/>
                    <a:pt x="465" y="326"/>
                  </a:cubicBezTo>
                  <a:cubicBezTo>
                    <a:pt x="465" y="146"/>
                    <a:pt x="361" y="0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2020150" y="814375"/>
              <a:ext cx="25950" cy="44950"/>
            </a:xfrm>
            <a:custGeom>
              <a:rect b="b" l="l" r="r" t="t"/>
              <a:pathLst>
                <a:path extrusionOk="0" h="1798" w="1038">
                  <a:moveTo>
                    <a:pt x="582" y="1"/>
                  </a:moveTo>
                  <a:cubicBezTo>
                    <a:pt x="507" y="1"/>
                    <a:pt x="436" y="22"/>
                    <a:pt x="381" y="63"/>
                  </a:cubicBezTo>
                  <a:cubicBezTo>
                    <a:pt x="331" y="101"/>
                    <a:pt x="292" y="154"/>
                    <a:pt x="263" y="222"/>
                  </a:cubicBezTo>
                  <a:cubicBezTo>
                    <a:pt x="191" y="390"/>
                    <a:pt x="206" y="571"/>
                    <a:pt x="230" y="774"/>
                  </a:cubicBezTo>
                  <a:cubicBezTo>
                    <a:pt x="248" y="920"/>
                    <a:pt x="272" y="1104"/>
                    <a:pt x="344" y="1266"/>
                  </a:cubicBezTo>
                  <a:cubicBezTo>
                    <a:pt x="352" y="1286"/>
                    <a:pt x="362" y="1307"/>
                    <a:pt x="372" y="1327"/>
                  </a:cubicBezTo>
                  <a:cubicBezTo>
                    <a:pt x="414" y="1411"/>
                    <a:pt x="452" y="1488"/>
                    <a:pt x="437" y="1567"/>
                  </a:cubicBezTo>
                  <a:cubicBezTo>
                    <a:pt x="424" y="1641"/>
                    <a:pt x="361" y="1703"/>
                    <a:pt x="284" y="1720"/>
                  </a:cubicBezTo>
                  <a:cubicBezTo>
                    <a:pt x="269" y="1723"/>
                    <a:pt x="253" y="1725"/>
                    <a:pt x="237" y="1725"/>
                  </a:cubicBezTo>
                  <a:cubicBezTo>
                    <a:pt x="176" y="1725"/>
                    <a:pt x="114" y="1701"/>
                    <a:pt x="67" y="1656"/>
                  </a:cubicBezTo>
                  <a:cubicBezTo>
                    <a:pt x="60" y="1649"/>
                    <a:pt x="50" y="1645"/>
                    <a:pt x="41" y="1645"/>
                  </a:cubicBezTo>
                  <a:cubicBezTo>
                    <a:pt x="32" y="1645"/>
                    <a:pt x="22" y="1649"/>
                    <a:pt x="15" y="1657"/>
                  </a:cubicBezTo>
                  <a:cubicBezTo>
                    <a:pt x="1" y="1671"/>
                    <a:pt x="1" y="1694"/>
                    <a:pt x="16" y="1708"/>
                  </a:cubicBezTo>
                  <a:cubicBezTo>
                    <a:pt x="78" y="1766"/>
                    <a:pt x="159" y="1798"/>
                    <a:pt x="238" y="1798"/>
                  </a:cubicBezTo>
                  <a:cubicBezTo>
                    <a:pt x="259" y="1798"/>
                    <a:pt x="279" y="1796"/>
                    <a:pt x="300" y="1791"/>
                  </a:cubicBezTo>
                  <a:cubicBezTo>
                    <a:pt x="404" y="1767"/>
                    <a:pt x="491" y="1682"/>
                    <a:pt x="509" y="1580"/>
                  </a:cubicBezTo>
                  <a:cubicBezTo>
                    <a:pt x="526" y="1477"/>
                    <a:pt x="482" y="1385"/>
                    <a:pt x="438" y="1295"/>
                  </a:cubicBezTo>
                  <a:cubicBezTo>
                    <a:pt x="428" y="1275"/>
                    <a:pt x="419" y="1255"/>
                    <a:pt x="409" y="1236"/>
                  </a:cubicBezTo>
                  <a:cubicBezTo>
                    <a:pt x="348" y="1095"/>
                    <a:pt x="325" y="946"/>
                    <a:pt x="304" y="765"/>
                  </a:cubicBezTo>
                  <a:cubicBezTo>
                    <a:pt x="279" y="572"/>
                    <a:pt x="265" y="402"/>
                    <a:pt x="330" y="251"/>
                  </a:cubicBezTo>
                  <a:cubicBezTo>
                    <a:pt x="355" y="194"/>
                    <a:pt x="387" y="150"/>
                    <a:pt x="425" y="122"/>
                  </a:cubicBezTo>
                  <a:cubicBezTo>
                    <a:pt x="468" y="90"/>
                    <a:pt x="523" y="74"/>
                    <a:pt x="583" y="74"/>
                  </a:cubicBezTo>
                  <a:cubicBezTo>
                    <a:pt x="626" y="74"/>
                    <a:pt x="671" y="83"/>
                    <a:pt x="714" y="100"/>
                  </a:cubicBezTo>
                  <a:cubicBezTo>
                    <a:pt x="816" y="140"/>
                    <a:pt x="901" y="220"/>
                    <a:pt x="972" y="292"/>
                  </a:cubicBezTo>
                  <a:cubicBezTo>
                    <a:pt x="979" y="298"/>
                    <a:pt x="988" y="302"/>
                    <a:pt x="998" y="302"/>
                  </a:cubicBezTo>
                  <a:cubicBezTo>
                    <a:pt x="1007" y="302"/>
                    <a:pt x="1016" y="298"/>
                    <a:pt x="1023" y="292"/>
                  </a:cubicBezTo>
                  <a:cubicBezTo>
                    <a:pt x="1038" y="277"/>
                    <a:pt x="1038" y="254"/>
                    <a:pt x="1023" y="240"/>
                  </a:cubicBezTo>
                  <a:cubicBezTo>
                    <a:pt x="947" y="163"/>
                    <a:pt x="854" y="77"/>
                    <a:pt x="740" y="32"/>
                  </a:cubicBezTo>
                  <a:cubicBezTo>
                    <a:pt x="688" y="11"/>
                    <a:pt x="634" y="1"/>
                    <a:pt x="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945750" y="827275"/>
              <a:ext cx="21025" cy="22250"/>
            </a:xfrm>
            <a:custGeom>
              <a:rect b="b" l="l" r="r" t="t"/>
              <a:pathLst>
                <a:path extrusionOk="0" h="890" w="841">
                  <a:moveTo>
                    <a:pt x="405" y="0"/>
                  </a:moveTo>
                  <a:cubicBezTo>
                    <a:pt x="324" y="0"/>
                    <a:pt x="246" y="28"/>
                    <a:pt x="189" y="81"/>
                  </a:cubicBezTo>
                  <a:cubicBezTo>
                    <a:pt x="151" y="114"/>
                    <a:pt x="121" y="160"/>
                    <a:pt x="94" y="222"/>
                  </a:cubicBezTo>
                  <a:cubicBezTo>
                    <a:pt x="0" y="442"/>
                    <a:pt x="17" y="699"/>
                    <a:pt x="141" y="874"/>
                  </a:cubicBezTo>
                  <a:cubicBezTo>
                    <a:pt x="147" y="884"/>
                    <a:pt x="159" y="889"/>
                    <a:pt x="170" y="889"/>
                  </a:cubicBezTo>
                  <a:cubicBezTo>
                    <a:pt x="178" y="889"/>
                    <a:pt x="185" y="886"/>
                    <a:pt x="194" y="884"/>
                  </a:cubicBezTo>
                  <a:cubicBezTo>
                    <a:pt x="210" y="872"/>
                    <a:pt x="215" y="849"/>
                    <a:pt x="202" y="833"/>
                  </a:cubicBezTo>
                  <a:cubicBezTo>
                    <a:pt x="93" y="676"/>
                    <a:pt x="78" y="449"/>
                    <a:pt x="164" y="251"/>
                  </a:cubicBezTo>
                  <a:cubicBezTo>
                    <a:pt x="187" y="199"/>
                    <a:pt x="210" y="162"/>
                    <a:pt x="240" y="135"/>
                  </a:cubicBezTo>
                  <a:cubicBezTo>
                    <a:pt x="282" y="96"/>
                    <a:pt x="343" y="74"/>
                    <a:pt x="406" y="74"/>
                  </a:cubicBezTo>
                  <a:cubicBezTo>
                    <a:pt x="442" y="74"/>
                    <a:pt x="478" y="81"/>
                    <a:pt x="511" y="95"/>
                  </a:cubicBezTo>
                  <a:cubicBezTo>
                    <a:pt x="600" y="130"/>
                    <a:pt x="673" y="208"/>
                    <a:pt x="716" y="310"/>
                  </a:cubicBezTo>
                  <a:cubicBezTo>
                    <a:pt x="751" y="394"/>
                    <a:pt x="767" y="496"/>
                    <a:pt x="765" y="620"/>
                  </a:cubicBezTo>
                  <a:cubicBezTo>
                    <a:pt x="765" y="639"/>
                    <a:pt x="780" y="658"/>
                    <a:pt x="801" y="658"/>
                  </a:cubicBezTo>
                  <a:cubicBezTo>
                    <a:pt x="801" y="658"/>
                    <a:pt x="802" y="658"/>
                    <a:pt x="803" y="658"/>
                  </a:cubicBezTo>
                  <a:cubicBezTo>
                    <a:pt x="823" y="658"/>
                    <a:pt x="838" y="641"/>
                    <a:pt x="838" y="622"/>
                  </a:cubicBezTo>
                  <a:cubicBezTo>
                    <a:pt x="841" y="486"/>
                    <a:pt x="822" y="375"/>
                    <a:pt x="782" y="280"/>
                  </a:cubicBezTo>
                  <a:cubicBezTo>
                    <a:pt x="733" y="161"/>
                    <a:pt x="643" y="68"/>
                    <a:pt x="539" y="26"/>
                  </a:cubicBezTo>
                  <a:cubicBezTo>
                    <a:pt x="495" y="9"/>
                    <a:pt x="449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952975" y="832475"/>
              <a:ext cx="11700" cy="20100"/>
            </a:xfrm>
            <a:custGeom>
              <a:rect b="b" l="l" r="r" t="t"/>
              <a:pathLst>
                <a:path extrusionOk="0" h="804" w="468">
                  <a:moveTo>
                    <a:pt x="352" y="0"/>
                  </a:moveTo>
                  <a:cubicBezTo>
                    <a:pt x="321" y="0"/>
                    <a:pt x="289" y="6"/>
                    <a:pt x="257" y="18"/>
                  </a:cubicBezTo>
                  <a:cubicBezTo>
                    <a:pt x="101" y="77"/>
                    <a:pt x="1" y="254"/>
                    <a:pt x="25" y="430"/>
                  </a:cubicBezTo>
                  <a:cubicBezTo>
                    <a:pt x="46" y="589"/>
                    <a:pt x="164" y="734"/>
                    <a:pt x="324" y="801"/>
                  </a:cubicBezTo>
                  <a:cubicBezTo>
                    <a:pt x="329" y="802"/>
                    <a:pt x="333" y="804"/>
                    <a:pt x="338" y="804"/>
                  </a:cubicBezTo>
                  <a:cubicBezTo>
                    <a:pt x="354" y="804"/>
                    <a:pt x="367" y="794"/>
                    <a:pt x="374" y="780"/>
                  </a:cubicBezTo>
                  <a:cubicBezTo>
                    <a:pt x="381" y="763"/>
                    <a:pt x="374" y="740"/>
                    <a:pt x="355" y="733"/>
                  </a:cubicBezTo>
                  <a:cubicBezTo>
                    <a:pt x="217" y="676"/>
                    <a:pt x="118" y="553"/>
                    <a:pt x="99" y="420"/>
                  </a:cubicBezTo>
                  <a:cubicBezTo>
                    <a:pt x="81" y="278"/>
                    <a:pt x="161" y="132"/>
                    <a:pt x="284" y="86"/>
                  </a:cubicBezTo>
                  <a:cubicBezTo>
                    <a:pt x="307" y="77"/>
                    <a:pt x="330" y="72"/>
                    <a:pt x="351" y="72"/>
                  </a:cubicBezTo>
                  <a:cubicBezTo>
                    <a:pt x="372" y="72"/>
                    <a:pt x="391" y="77"/>
                    <a:pt x="407" y="86"/>
                  </a:cubicBezTo>
                  <a:cubicBezTo>
                    <a:pt x="413" y="90"/>
                    <a:pt x="420" y="91"/>
                    <a:pt x="426" y="91"/>
                  </a:cubicBezTo>
                  <a:cubicBezTo>
                    <a:pt x="438" y="91"/>
                    <a:pt x="451" y="85"/>
                    <a:pt x="457" y="73"/>
                  </a:cubicBezTo>
                  <a:cubicBezTo>
                    <a:pt x="468" y="55"/>
                    <a:pt x="462" y="34"/>
                    <a:pt x="445" y="24"/>
                  </a:cubicBezTo>
                  <a:cubicBezTo>
                    <a:pt x="418" y="8"/>
                    <a:pt x="386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2071675" y="828775"/>
              <a:ext cx="21050" cy="25325"/>
            </a:xfrm>
            <a:custGeom>
              <a:rect b="b" l="l" r="r" t="t"/>
              <a:pathLst>
                <a:path extrusionOk="0" h="1013" w="842">
                  <a:moveTo>
                    <a:pt x="435" y="0"/>
                  </a:moveTo>
                  <a:cubicBezTo>
                    <a:pt x="391" y="0"/>
                    <a:pt x="345" y="9"/>
                    <a:pt x="302" y="26"/>
                  </a:cubicBezTo>
                  <a:cubicBezTo>
                    <a:pt x="198" y="69"/>
                    <a:pt x="108" y="161"/>
                    <a:pt x="58" y="280"/>
                  </a:cubicBezTo>
                  <a:cubicBezTo>
                    <a:pt x="19" y="375"/>
                    <a:pt x="0" y="487"/>
                    <a:pt x="3" y="621"/>
                  </a:cubicBezTo>
                  <a:cubicBezTo>
                    <a:pt x="3" y="641"/>
                    <a:pt x="20" y="657"/>
                    <a:pt x="37" y="657"/>
                  </a:cubicBezTo>
                  <a:cubicBezTo>
                    <a:pt x="38" y="657"/>
                    <a:pt x="39" y="657"/>
                    <a:pt x="40" y="657"/>
                  </a:cubicBezTo>
                  <a:cubicBezTo>
                    <a:pt x="61" y="657"/>
                    <a:pt x="76" y="640"/>
                    <a:pt x="76" y="620"/>
                  </a:cubicBezTo>
                  <a:cubicBezTo>
                    <a:pt x="74" y="497"/>
                    <a:pt x="89" y="394"/>
                    <a:pt x="125" y="309"/>
                  </a:cubicBezTo>
                  <a:cubicBezTo>
                    <a:pt x="126" y="307"/>
                    <a:pt x="127" y="304"/>
                    <a:pt x="128" y="301"/>
                  </a:cubicBezTo>
                  <a:cubicBezTo>
                    <a:pt x="134" y="301"/>
                    <a:pt x="139" y="298"/>
                    <a:pt x="143" y="296"/>
                  </a:cubicBezTo>
                  <a:cubicBezTo>
                    <a:pt x="158" y="286"/>
                    <a:pt x="177" y="282"/>
                    <a:pt x="199" y="282"/>
                  </a:cubicBezTo>
                  <a:cubicBezTo>
                    <a:pt x="220" y="282"/>
                    <a:pt x="243" y="286"/>
                    <a:pt x="266" y="296"/>
                  </a:cubicBezTo>
                  <a:cubicBezTo>
                    <a:pt x="389" y="342"/>
                    <a:pt x="470" y="488"/>
                    <a:pt x="451" y="629"/>
                  </a:cubicBezTo>
                  <a:cubicBezTo>
                    <a:pt x="433" y="763"/>
                    <a:pt x="333" y="886"/>
                    <a:pt x="195" y="942"/>
                  </a:cubicBezTo>
                  <a:cubicBezTo>
                    <a:pt x="177" y="950"/>
                    <a:pt x="167" y="971"/>
                    <a:pt x="177" y="990"/>
                  </a:cubicBezTo>
                  <a:cubicBezTo>
                    <a:pt x="183" y="1004"/>
                    <a:pt x="195" y="1012"/>
                    <a:pt x="210" y="1012"/>
                  </a:cubicBezTo>
                  <a:cubicBezTo>
                    <a:pt x="215" y="1012"/>
                    <a:pt x="219" y="1011"/>
                    <a:pt x="224" y="1010"/>
                  </a:cubicBezTo>
                  <a:cubicBezTo>
                    <a:pt x="384" y="943"/>
                    <a:pt x="502" y="799"/>
                    <a:pt x="523" y="640"/>
                  </a:cubicBezTo>
                  <a:cubicBezTo>
                    <a:pt x="547" y="463"/>
                    <a:pt x="447" y="286"/>
                    <a:pt x="291" y="227"/>
                  </a:cubicBezTo>
                  <a:cubicBezTo>
                    <a:pt x="257" y="215"/>
                    <a:pt x="225" y="210"/>
                    <a:pt x="195" y="210"/>
                  </a:cubicBezTo>
                  <a:cubicBezTo>
                    <a:pt x="190" y="210"/>
                    <a:pt x="185" y="210"/>
                    <a:pt x="180" y="211"/>
                  </a:cubicBezTo>
                  <a:cubicBezTo>
                    <a:pt x="220" y="158"/>
                    <a:pt x="271" y="117"/>
                    <a:pt x="327" y="96"/>
                  </a:cubicBezTo>
                  <a:cubicBezTo>
                    <a:pt x="361" y="81"/>
                    <a:pt x="397" y="74"/>
                    <a:pt x="433" y="74"/>
                  </a:cubicBezTo>
                  <a:cubicBezTo>
                    <a:pt x="495" y="74"/>
                    <a:pt x="556" y="95"/>
                    <a:pt x="599" y="135"/>
                  </a:cubicBezTo>
                  <a:cubicBezTo>
                    <a:pt x="628" y="162"/>
                    <a:pt x="652" y="199"/>
                    <a:pt x="675" y="252"/>
                  </a:cubicBezTo>
                  <a:cubicBezTo>
                    <a:pt x="760" y="450"/>
                    <a:pt x="744" y="677"/>
                    <a:pt x="636" y="833"/>
                  </a:cubicBezTo>
                  <a:cubicBezTo>
                    <a:pt x="624" y="850"/>
                    <a:pt x="628" y="873"/>
                    <a:pt x="645" y="884"/>
                  </a:cubicBezTo>
                  <a:cubicBezTo>
                    <a:pt x="651" y="889"/>
                    <a:pt x="659" y="891"/>
                    <a:pt x="665" y="891"/>
                  </a:cubicBezTo>
                  <a:cubicBezTo>
                    <a:pt x="677" y="891"/>
                    <a:pt x="688" y="886"/>
                    <a:pt x="695" y="876"/>
                  </a:cubicBezTo>
                  <a:cubicBezTo>
                    <a:pt x="823" y="698"/>
                    <a:pt x="842" y="444"/>
                    <a:pt x="746" y="223"/>
                  </a:cubicBezTo>
                  <a:cubicBezTo>
                    <a:pt x="719" y="159"/>
                    <a:pt x="690" y="114"/>
                    <a:pt x="652" y="81"/>
                  </a:cubicBezTo>
                  <a:cubicBezTo>
                    <a:pt x="595" y="28"/>
                    <a:pt x="516" y="0"/>
                    <a:pt x="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2004400" y="873175"/>
              <a:ext cx="6800" cy="4300"/>
            </a:xfrm>
            <a:custGeom>
              <a:rect b="b" l="l" r="r" t="t"/>
              <a:pathLst>
                <a:path extrusionOk="0" h="172" w="272">
                  <a:moveTo>
                    <a:pt x="43" y="0"/>
                  </a:moveTo>
                  <a:cubicBezTo>
                    <a:pt x="31" y="0"/>
                    <a:pt x="20" y="6"/>
                    <a:pt x="12" y="17"/>
                  </a:cubicBezTo>
                  <a:cubicBezTo>
                    <a:pt x="1" y="35"/>
                    <a:pt x="6" y="56"/>
                    <a:pt x="22" y="69"/>
                  </a:cubicBezTo>
                  <a:cubicBezTo>
                    <a:pt x="83" y="108"/>
                    <a:pt x="148" y="143"/>
                    <a:pt x="216" y="168"/>
                  </a:cubicBezTo>
                  <a:cubicBezTo>
                    <a:pt x="220" y="169"/>
                    <a:pt x="225" y="171"/>
                    <a:pt x="230" y="171"/>
                  </a:cubicBezTo>
                  <a:cubicBezTo>
                    <a:pt x="243" y="171"/>
                    <a:pt x="257" y="162"/>
                    <a:pt x="263" y="147"/>
                  </a:cubicBezTo>
                  <a:cubicBezTo>
                    <a:pt x="272" y="127"/>
                    <a:pt x="262" y="107"/>
                    <a:pt x="243" y="100"/>
                  </a:cubicBezTo>
                  <a:cubicBezTo>
                    <a:pt x="180" y="75"/>
                    <a:pt x="120" y="44"/>
                    <a:pt x="63" y="7"/>
                  </a:cubicBezTo>
                  <a:cubicBezTo>
                    <a:pt x="57" y="3"/>
                    <a:pt x="50" y="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6"/>
          <p:cNvSpPr/>
          <p:nvPr/>
        </p:nvSpPr>
        <p:spPr>
          <a:xfrm>
            <a:off x="6408677" y="3809650"/>
            <a:ext cx="2138698" cy="111153"/>
          </a:xfrm>
          <a:custGeom>
            <a:rect b="b" l="l" r="r" t="t"/>
            <a:pathLst>
              <a:path extrusionOk="0" h="7608" w="55547">
                <a:moveTo>
                  <a:pt x="1" y="1"/>
                </a:moveTo>
                <a:lnTo>
                  <a:pt x="1" y="7607"/>
                </a:lnTo>
                <a:lnTo>
                  <a:pt x="55547" y="7607"/>
                </a:lnTo>
                <a:lnTo>
                  <a:pt x="55547" y="1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/>
          <p:nvPr/>
        </p:nvSpPr>
        <p:spPr>
          <a:xfrm>
            <a:off x="7361475" y="3920800"/>
            <a:ext cx="233100" cy="1032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98" y="1697395"/>
            <a:ext cx="1197703" cy="7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375" y="1697398"/>
            <a:ext cx="1871022" cy="7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/>
          <p:nvPr>
            <p:ph type="ctrTitle"/>
          </p:nvPr>
        </p:nvSpPr>
        <p:spPr>
          <a:xfrm>
            <a:off x="904700" y="850175"/>
            <a:ext cx="4339200" cy="26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getting our hands dirty</a:t>
            </a:r>
            <a:endParaRPr/>
          </a:p>
        </p:txBody>
      </p:sp>
      <p:sp>
        <p:nvSpPr>
          <p:cNvPr id="487" name="Google Shape;487;p54"/>
          <p:cNvSpPr txBox="1"/>
          <p:nvPr>
            <p:ph idx="1" type="subTitle"/>
          </p:nvPr>
        </p:nvSpPr>
        <p:spPr>
          <a:xfrm>
            <a:off x="904700" y="3621200"/>
            <a:ext cx="4339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fun!</a:t>
            </a:r>
            <a:endParaRPr/>
          </a:p>
        </p:txBody>
      </p:sp>
      <p:grpSp>
        <p:nvGrpSpPr>
          <p:cNvPr id="488" name="Google Shape;488;p54"/>
          <p:cNvGrpSpPr/>
          <p:nvPr/>
        </p:nvGrpSpPr>
        <p:grpSpPr>
          <a:xfrm>
            <a:off x="5372727" y="1261021"/>
            <a:ext cx="3367053" cy="3298320"/>
            <a:chOff x="-9938016" y="-423620"/>
            <a:chExt cx="4318396" cy="4230243"/>
          </a:xfrm>
        </p:grpSpPr>
        <p:sp>
          <p:nvSpPr>
            <p:cNvPr id="489" name="Google Shape;489;p54"/>
            <p:cNvSpPr/>
            <p:nvPr/>
          </p:nvSpPr>
          <p:spPr>
            <a:xfrm>
              <a:off x="-9909739" y="3370774"/>
              <a:ext cx="4290120" cy="435849"/>
            </a:xfrm>
            <a:custGeom>
              <a:rect b="b" l="l" r="r" t="t"/>
              <a:pathLst>
                <a:path extrusionOk="0" h="3653" w="35957">
                  <a:moveTo>
                    <a:pt x="17978" y="0"/>
                  </a:moveTo>
                  <a:cubicBezTo>
                    <a:pt x="13210" y="0"/>
                    <a:pt x="8637" y="192"/>
                    <a:pt x="5266" y="535"/>
                  </a:cubicBezTo>
                  <a:cubicBezTo>
                    <a:pt x="1894" y="878"/>
                    <a:pt x="0" y="1342"/>
                    <a:pt x="0" y="1827"/>
                  </a:cubicBezTo>
                  <a:cubicBezTo>
                    <a:pt x="0" y="2311"/>
                    <a:pt x="1894" y="2775"/>
                    <a:pt x="5266" y="3118"/>
                  </a:cubicBezTo>
                  <a:cubicBezTo>
                    <a:pt x="8637" y="3460"/>
                    <a:pt x="13210" y="3653"/>
                    <a:pt x="17978" y="3653"/>
                  </a:cubicBezTo>
                  <a:cubicBezTo>
                    <a:pt x="22746" y="3653"/>
                    <a:pt x="27319" y="3460"/>
                    <a:pt x="30690" y="3118"/>
                  </a:cubicBezTo>
                  <a:cubicBezTo>
                    <a:pt x="34063" y="2775"/>
                    <a:pt x="35956" y="2311"/>
                    <a:pt x="35956" y="1827"/>
                  </a:cubicBezTo>
                  <a:cubicBezTo>
                    <a:pt x="35956" y="1342"/>
                    <a:pt x="34063" y="878"/>
                    <a:pt x="30690" y="535"/>
                  </a:cubicBezTo>
                  <a:cubicBezTo>
                    <a:pt x="27319" y="192"/>
                    <a:pt x="22746" y="0"/>
                    <a:pt x="17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4"/>
            <p:cNvSpPr/>
            <p:nvPr/>
          </p:nvSpPr>
          <p:spPr>
            <a:xfrm>
              <a:off x="-7891374" y="1187175"/>
              <a:ext cx="49157" cy="35674"/>
            </a:xfrm>
            <a:custGeom>
              <a:rect b="b" l="l" r="r" t="t"/>
              <a:pathLst>
                <a:path extrusionOk="0" h="299" w="412">
                  <a:moveTo>
                    <a:pt x="196" y="1"/>
                  </a:moveTo>
                  <a:cubicBezTo>
                    <a:pt x="123" y="54"/>
                    <a:pt x="57" y="83"/>
                    <a:pt x="1" y="88"/>
                  </a:cubicBezTo>
                  <a:lnTo>
                    <a:pt x="83" y="299"/>
                  </a:lnTo>
                  <a:lnTo>
                    <a:pt x="411" y="299"/>
                  </a:lnTo>
                  <a:lnTo>
                    <a:pt x="358" y="160"/>
                  </a:lnTo>
                  <a:lnTo>
                    <a:pt x="358" y="158"/>
                  </a:lnTo>
                  <a:cubicBezTo>
                    <a:pt x="318" y="147"/>
                    <a:pt x="241" y="116"/>
                    <a:pt x="206" y="32"/>
                  </a:cubicBezTo>
                  <a:cubicBezTo>
                    <a:pt x="203" y="21"/>
                    <a:pt x="200" y="1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-7926332" y="1937750"/>
              <a:ext cx="368556" cy="1194915"/>
            </a:xfrm>
            <a:custGeom>
              <a:rect b="b" l="l" r="r" t="t"/>
              <a:pathLst>
                <a:path extrusionOk="0" h="10015" w="3089">
                  <a:moveTo>
                    <a:pt x="281" y="0"/>
                  </a:moveTo>
                  <a:lnTo>
                    <a:pt x="0" y="244"/>
                  </a:lnTo>
                  <a:lnTo>
                    <a:pt x="1386" y="10015"/>
                  </a:lnTo>
                  <a:cubicBezTo>
                    <a:pt x="2029" y="9797"/>
                    <a:pt x="2621" y="9523"/>
                    <a:pt x="3037" y="9183"/>
                  </a:cubicBezTo>
                  <a:cubicBezTo>
                    <a:pt x="3070" y="9157"/>
                    <a:pt x="3088" y="9113"/>
                    <a:pt x="3085" y="9068"/>
                  </a:cubicBezTo>
                  <a:lnTo>
                    <a:pt x="2623" y="1832"/>
                  </a:lnTo>
                  <a:cubicBezTo>
                    <a:pt x="2344" y="1617"/>
                    <a:pt x="358" y="100"/>
                    <a:pt x="2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4"/>
            <p:cNvSpPr/>
            <p:nvPr/>
          </p:nvSpPr>
          <p:spPr>
            <a:xfrm>
              <a:off x="-7832793" y="1230484"/>
              <a:ext cx="467108" cy="65264"/>
            </a:xfrm>
            <a:custGeom>
              <a:rect b="b" l="l" r="r" t="t"/>
              <a:pathLst>
                <a:path extrusionOk="0" h="547" w="3915">
                  <a:moveTo>
                    <a:pt x="1" y="0"/>
                  </a:moveTo>
                  <a:lnTo>
                    <a:pt x="1" y="546"/>
                  </a:lnTo>
                  <a:lnTo>
                    <a:pt x="3915" y="546"/>
                  </a:lnTo>
                  <a:lnTo>
                    <a:pt x="3915" y="98"/>
                  </a:lnTo>
                  <a:cubicBezTo>
                    <a:pt x="3892" y="64"/>
                    <a:pt x="3870" y="32"/>
                    <a:pt x="38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4"/>
            <p:cNvSpPr/>
            <p:nvPr/>
          </p:nvSpPr>
          <p:spPr>
            <a:xfrm>
              <a:off x="-7607059" y="312638"/>
              <a:ext cx="1595447" cy="2207043"/>
            </a:xfrm>
            <a:custGeom>
              <a:rect b="b" l="l" r="r" t="t"/>
              <a:pathLst>
                <a:path extrusionOk="0" h="18498" w="13372">
                  <a:moveTo>
                    <a:pt x="11211" y="1"/>
                  </a:moveTo>
                  <a:cubicBezTo>
                    <a:pt x="10617" y="1"/>
                    <a:pt x="10230" y="450"/>
                    <a:pt x="10140" y="565"/>
                  </a:cubicBezTo>
                  <a:cubicBezTo>
                    <a:pt x="10499" y="830"/>
                    <a:pt x="10748" y="1149"/>
                    <a:pt x="10861" y="1549"/>
                  </a:cubicBezTo>
                  <a:cubicBezTo>
                    <a:pt x="11186" y="2708"/>
                    <a:pt x="10155" y="7525"/>
                    <a:pt x="9133" y="10459"/>
                  </a:cubicBezTo>
                  <a:cubicBezTo>
                    <a:pt x="9277" y="10657"/>
                    <a:pt x="10895" y="12976"/>
                    <a:pt x="10156" y="15032"/>
                  </a:cubicBezTo>
                  <a:cubicBezTo>
                    <a:pt x="9866" y="15837"/>
                    <a:pt x="8837" y="16533"/>
                    <a:pt x="7470" y="16849"/>
                  </a:cubicBezTo>
                  <a:cubicBezTo>
                    <a:pt x="7016" y="16953"/>
                    <a:pt x="6428" y="17039"/>
                    <a:pt x="5727" y="17039"/>
                  </a:cubicBezTo>
                  <a:cubicBezTo>
                    <a:pt x="4932" y="17039"/>
                    <a:pt x="3991" y="16928"/>
                    <a:pt x="2932" y="16608"/>
                  </a:cubicBezTo>
                  <a:cubicBezTo>
                    <a:pt x="1922" y="16305"/>
                    <a:pt x="943" y="15849"/>
                    <a:pt x="0" y="15249"/>
                  </a:cubicBezTo>
                  <a:lnTo>
                    <a:pt x="0" y="15249"/>
                  </a:lnTo>
                  <a:lnTo>
                    <a:pt x="147" y="17567"/>
                  </a:lnTo>
                  <a:cubicBezTo>
                    <a:pt x="377" y="17632"/>
                    <a:pt x="2542" y="18234"/>
                    <a:pt x="4930" y="18435"/>
                  </a:cubicBezTo>
                  <a:cubicBezTo>
                    <a:pt x="5392" y="18473"/>
                    <a:pt x="5882" y="18498"/>
                    <a:pt x="6379" y="18498"/>
                  </a:cubicBezTo>
                  <a:cubicBezTo>
                    <a:pt x="8369" y="18498"/>
                    <a:pt x="10474" y="18103"/>
                    <a:pt x="11401" y="16629"/>
                  </a:cubicBezTo>
                  <a:cubicBezTo>
                    <a:pt x="13372" y="13492"/>
                    <a:pt x="13145" y="3705"/>
                    <a:pt x="12131" y="842"/>
                  </a:cubicBezTo>
                  <a:cubicBezTo>
                    <a:pt x="11973" y="399"/>
                    <a:pt x="11798" y="132"/>
                    <a:pt x="11626" y="72"/>
                  </a:cubicBezTo>
                  <a:cubicBezTo>
                    <a:pt x="11478" y="22"/>
                    <a:pt x="11340" y="1"/>
                    <a:pt x="11211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4"/>
            <p:cNvSpPr/>
            <p:nvPr/>
          </p:nvSpPr>
          <p:spPr>
            <a:xfrm>
              <a:off x="-7760969" y="1092801"/>
              <a:ext cx="58105" cy="52617"/>
            </a:xfrm>
            <a:custGeom>
              <a:rect b="b" l="l" r="r" t="t"/>
              <a:pathLst>
                <a:path extrusionOk="0" h="441" w="487">
                  <a:moveTo>
                    <a:pt x="470" y="0"/>
                  </a:moveTo>
                  <a:cubicBezTo>
                    <a:pt x="244" y="149"/>
                    <a:pt x="51" y="301"/>
                    <a:pt x="12" y="397"/>
                  </a:cubicBezTo>
                  <a:cubicBezTo>
                    <a:pt x="0" y="425"/>
                    <a:pt x="7" y="436"/>
                    <a:pt x="9" y="440"/>
                  </a:cubicBezTo>
                  <a:lnTo>
                    <a:pt x="10" y="441"/>
                  </a:lnTo>
                  <a:cubicBezTo>
                    <a:pt x="136" y="417"/>
                    <a:pt x="230" y="383"/>
                    <a:pt x="307" y="332"/>
                  </a:cubicBezTo>
                  <a:cubicBezTo>
                    <a:pt x="399" y="268"/>
                    <a:pt x="464" y="179"/>
                    <a:pt x="481" y="84"/>
                  </a:cubicBezTo>
                  <a:cubicBezTo>
                    <a:pt x="487" y="55"/>
                    <a:pt x="485" y="21"/>
                    <a:pt x="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4"/>
            <p:cNvSpPr/>
            <p:nvPr/>
          </p:nvSpPr>
          <p:spPr>
            <a:xfrm>
              <a:off x="-7741760" y="266942"/>
              <a:ext cx="1453346" cy="1062239"/>
            </a:xfrm>
            <a:custGeom>
              <a:rect b="b" l="l" r="r" t="t"/>
              <a:pathLst>
                <a:path extrusionOk="0" h="8903" w="12181">
                  <a:moveTo>
                    <a:pt x="8335" y="0"/>
                  </a:moveTo>
                  <a:cubicBezTo>
                    <a:pt x="8118" y="0"/>
                    <a:pt x="7917" y="115"/>
                    <a:pt x="7808" y="311"/>
                  </a:cubicBezTo>
                  <a:cubicBezTo>
                    <a:pt x="7389" y="1055"/>
                    <a:pt x="6634" y="2262"/>
                    <a:pt x="6141" y="2262"/>
                  </a:cubicBezTo>
                  <a:cubicBezTo>
                    <a:pt x="6116" y="2262"/>
                    <a:pt x="6094" y="2260"/>
                    <a:pt x="6072" y="2253"/>
                  </a:cubicBezTo>
                  <a:cubicBezTo>
                    <a:pt x="5556" y="2118"/>
                    <a:pt x="5649" y="906"/>
                    <a:pt x="5721" y="344"/>
                  </a:cubicBezTo>
                  <a:lnTo>
                    <a:pt x="5746" y="106"/>
                  </a:lnTo>
                  <a:lnTo>
                    <a:pt x="5746" y="106"/>
                  </a:lnTo>
                  <a:cubicBezTo>
                    <a:pt x="5523" y="137"/>
                    <a:pt x="4620" y="275"/>
                    <a:pt x="3656" y="585"/>
                  </a:cubicBezTo>
                  <a:cubicBezTo>
                    <a:pt x="2839" y="849"/>
                    <a:pt x="2301" y="1187"/>
                    <a:pt x="2101" y="1564"/>
                  </a:cubicBezTo>
                  <a:cubicBezTo>
                    <a:pt x="1850" y="2042"/>
                    <a:pt x="274" y="5121"/>
                    <a:pt x="0" y="5659"/>
                  </a:cubicBezTo>
                  <a:cubicBezTo>
                    <a:pt x="175" y="5615"/>
                    <a:pt x="865" y="5449"/>
                    <a:pt x="1581" y="5337"/>
                  </a:cubicBezTo>
                  <a:cubicBezTo>
                    <a:pt x="1609" y="5161"/>
                    <a:pt x="1751" y="4354"/>
                    <a:pt x="1932" y="3991"/>
                  </a:cubicBezTo>
                  <a:cubicBezTo>
                    <a:pt x="2072" y="3709"/>
                    <a:pt x="2306" y="3166"/>
                    <a:pt x="2438" y="2857"/>
                  </a:cubicBezTo>
                  <a:cubicBezTo>
                    <a:pt x="2527" y="2543"/>
                    <a:pt x="2595" y="2277"/>
                    <a:pt x="2597" y="2271"/>
                  </a:cubicBezTo>
                  <a:cubicBezTo>
                    <a:pt x="2600" y="2257"/>
                    <a:pt x="2615" y="2247"/>
                    <a:pt x="2629" y="2247"/>
                  </a:cubicBezTo>
                  <a:cubicBezTo>
                    <a:pt x="2631" y="2247"/>
                    <a:pt x="2633" y="2247"/>
                    <a:pt x="2635" y="2248"/>
                  </a:cubicBezTo>
                  <a:cubicBezTo>
                    <a:pt x="2652" y="2252"/>
                    <a:pt x="2662" y="2270"/>
                    <a:pt x="2659" y="2287"/>
                  </a:cubicBezTo>
                  <a:cubicBezTo>
                    <a:pt x="2646" y="2336"/>
                    <a:pt x="2343" y="3524"/>
                    <a:pt x="2163" y="3837"/>
                  </a:cubicBezTo>
                  <a:cubicBezTo>
                    <a:pt x="2008" y="4109"/>
                    <a:pt x="1971" y="5078"/>
                    <a:pt x="1964" y="5280"/>
                  </a:cubicBezTo>
                  <a:cubicBezTo>
                    <a:pt x="2220" y="5249"/>
                    <a:pt x="2469" y="5230"/>
                    <a:pt x="2685" y="5230"/>
                  </a:cubicBezTo>
                  <a:cubicBezTo>
                    <a:pt x="2858" y="5230"/>
                    <a:pt x="3011" y="5242"/>
                    <a:pt x="3132" y="5271"/>
                  </a:cubicBezTo>
                  <a:cubicBezTo>
                    <a:pt x="3214" y="5290"/>
                    <a:pt x="3293" y="5310"/>
                    <a:pt x="3370" y="5326"/>
                  </a:cubicBezTo>
                  <a:cubicBezTo>
                    <a:pt x="4036" y="5478"/>
                    <a:pt x="4517" y="5587"/>
                    <a:pt x="5159" y="6470"/>
                  </a:cubicBezTo>
                  <a:cubicBezTo>
                    <a:pt x="5503" y="6941"/>
                    <a:pt x="6330" y="7959"/>
                    <a:pt x="7096" y="8903"/>
                  </a:cubicBezTo>
                  <a:lnTo>
                    <a:pt x="8091" y="2917"/>
                  </a:lnTo>
                  <a:cubicBezTo>
                    <a:pt x="8094" y="2901"/>
                    <a:pt x="8106" y="2890"/>
                    <a:pt x="8121" y="2890"/>
                  </a:cubicBezTo>
                  <a:cubicBezTo>
                    <a:pt x="8123" y="2890"/>
                    <a:pt x="8126" y="2891"/>
                    <a:pt x="8128" y="2891"/>
                  </a:cubicBezTo>
                  <a:cubicBezTo>
                    <a:pt x="8147" y="2893"/>
                    <a:pt x="8158" y="2910"/>
                    <a:pt x="8154" y="2928"/>
                  </a:cubicBezTo>
                  <a:lnTo>
                    <a:pt x="7417" y="7369"/>
                  </a:lnTo>
                  <a:cubicBezTo>
                    <a:pt x="7557" y="7498"/>
                    <a:pt x="8998" y="8769"/>
                    <a:pt x="10806" y="8860"/>
                  </a:cubicBezTo>
                  <a:cubicBezTo>
                    <a:pt x="11571" y="6109"/>
                    <a:pt x="12181" y="2847"/>
                    <a:pt x="11928" y="1952"/>
                  </a:cubicBezTo>
                  <a:cubicBezTo>
                    <a:pt x="11818" y="1562"/>
                    <a:pt x="11572" y="1251"/>
                    <a:pt x="11215" y="993"/>
                  </a:cubicBezTo>
                  <a:cubicBezTo>
                    <a:pt x="11211" y="992"/>
                    <a:pt x="11207" y="990"/>
                    <a:pt x="11202" y="988"/>
                  </a:cubicBezTo>
                  <a:cubicBezTo>
                    <a:pt x="11199" y="985"/>
                    <a:pt x="11195" y="982"/>
                    <a:pt x="11194" y="978"/>
                  </a:cubicBezTo>
                  <a:cubicBezTo>
                    <a:pt x="10575" y="543"/>
                    <a:pt x="9630" y="261"/>
                    <a:pt x="8465" y="14"/>
                  </a:cubicBezTo>
                  <a:cubicBezTo>
                    <a:pt x="8421" y="5"/>
                    <a:pt x="8378" y="0"/>
                    <a:pt x="8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4"/>
            <p:cNvSpPr/>
            <p:nvPr/>
          </p:nvSpPr>
          <p:spPr>
            <a:xfrm>
              <a:off x="-7908197" y="1113561"/>
              <a:ext cx="39731" cy="71588"/>
            </a:xfrm>
            <a:custGeom>
              <a:rect b="b" l="l" r="r" t="t"/>
              <a:pathLst>
                <a:path extrusionOk="0" h="600" w="333">
                  <a:moveTo>
                    <a:pt x="295" y="1"/>
                  </a:moveTo>
                  <a:cubicBezTo>
                    <a:pt x="120" y="200"/>
                    <a:pt x="27" y="323"/>
                    <a:pt x="17" y="369"/>
                  </a:cubicBezTo>
                  <a:cubicBezTo>
                    <a:pt x="0" y="448"/>
                    <a:pt x="7" y="545"/>
                    <a:pt x="43" y="599"/>
                  </a:cubicBezTo>
                  <a:cubicBezTo>
                    <a:pt x="164" y="503"/>
                    <a:pt x="257" y="371"/>
                    <a:pt x="305" y="227"/>
                  </a:cubicBezTo>
                  <a:cubicBezTo>
                    <a:pt x="325" y="169"/>
                    <a:pt x="333" y="125"/>
                    <a:pt x="327" y="86"/>
                  </a:cubicBezTo>
                  <a:lnTo>
                    <a:pt x="326" y="77"/>
                  </a:lnTo>
                  <a:cubicBezTo>
                    <a:pt x="320" y="32"/>
                    <a:pt x="318" y="16"/>
                    <a:pt x="2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4"/>
            <p:cNvSpPr/>
            <p:nvPr/>
          </p:nvSpPr>
          <p:spPr>
            <a:xfrm>
              <a:off x="-7863456" y="1126447"/>
              <a:ext cx="42595" cy="68843"/>
            </a:xfrm>
            <a:custGeom>
              <a:rect b="b" l="l" r="r" t="t"/>
              <a:pathLst>
                <a:path extrusionOk="0" h="577" w="357">
                  <a:moveTo>
                    <a:pt x="300" y="1"/>
                  </a:moveTo>
                  <a:cubicBezTo>
                    <a:pt x="293" y="1"/>
                    <a:pt x="284" y="2"/>
                    <a:pt x="273" y="6"/>
                  </a:cubicBezTo>
                  <a:lnTo>
                    <a:pt x="272" y="6"/>
                  </a:lnTo>
                  <a:cubicBezTo>
                    <a:pt x="207" y="76"/>
                    <a:pt x="155" y="139"/>
                    <a:pt x="120" y="192"/>
                  </a:cubicBezTo>
                  <a:cubicBezTo>
                    <a:pt x="32" y="329"/>
                    <a:pt x="1" y="442"/>
                    <a:pt x="32" y="517"/>
                  </a:cubicBezTo>
                  <a:cubicBezTo>
                    <a:pt x="43" y="544"/>
                    <a:pt x="61" y="563"/>
                    <a:pt x="80" y="577"/>
                  </a:cubicBezTo>
                  <a:cubicBezTo>
                    <a:pt x="202" y="463"/>
                    <a:pt x="294" y="314"/>
                    <a:pt x="341" y="155"/>
                  </a:cubicBezTo>
                  <a:cubicBezTo>
                    <a:pt x="349" y="128"/>
                    <a:pt x="356" y="98"/>
                    <a:pt x="354" y="70"/>
                  </a:cubicBezTo>
                  <a:cubicBezTo>
                    <a:pt x="351" y="43"/>
                    <a:pt x="341" y="20"/>
                    <a:pt x="324" y="9"/>
                  </a:cubicBezTo>
                  <a:cubicBezTo>
                    <a:pt x="318" y="4"/>
                    <a:pt x="310" y="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4"/>
            <p:cNvSpPr/>
            <p:nvPr/>
          </p:nvSpPr>
          <p:spPr>
            <a:xfrm>
              <a:off x="-8844421" y="1230484"/>
              <a:ext cx="1004134" cy="65264"/>
            </a:xfrm>
            <a:custGeom>
              <a:rect b="b" l="l" r="r" t="t"/>
              <a:pathLst>
                <a:path extrusionOk="0" h="547" w="8416">
                  <a:moveTo>
                    <a:pt x="1" y="0"/>
                  </a:moveTo>
                  <a:lnTo>
                    <a:pt x="1" y="546"/>
                  </a:lnTo>
                  <a:lnTo>
                    <a:pt x="8416" y="546"/>
                  </a:lnTo>
                  <a:lnTo>
                    <a:pt x="8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4"/>
            <p:cNvSpPr/>
            <p:nvPr/>
          </p:nvSpPr>
          <p:spPr>
            <a:xfrm>
              <a:off x="-9072065" y="640500"/>
              <a:ext cx="1182864" cy="582364"/>
            </a:xfrm>
            <a:custGeom>
              <a:rect b="b" l="l" r="r" t="t"/>
              <a:pathLst>
                <a:path extrusionOk="0" h="4881" w="9914">
                  <a:moveTo>
                    <a:pt x="0" y="0"/>
                  </a:moveTo>
                  <a:lnTo>
                    <a:pt x="1898" y="4881"/>
                  </a:lnTo>
                  <a:lnTo>
                    <a:pt x="9913" y="4881"/>
                  </a:lnTo>
                  <a:lnTo>
                    <a:pt x="9828" y="4663"/>
                  </a:lnTo>
                  <a:cubicBezTo>
                    <a:pt x="9818" y="4659"/>
                    <a:pt x="9808" y="4655"/>
                    <a:pt x="9798" y="4650"/>
                  </a:cubicBezTo>
                  <a:cubicBezTo>
                    <a:pt x="9711" y="4596"/>
                    <a:pt x="9691" y="4462"/>
                    <a:pt x="9708" y="4349"/>
                  </a:cubicBezTo>
                  <a:cubicBezTo>
                    <a:pt x="9706" y="4347"/>
                    <a:pt x="9706" y="4346"/>
                    <a:pt x="9705" y="4345"/>
                  </a:cubicBezTo>
                  <a:lnTo>
                    <a:pt x="9704" y="4343"/>
                  </a:lnTo>
                  <a:lnTo>
                    <a:pt x="8299" y="731"/>
                  </a:lnTo>
                  <a:lnTo>
                    <a:pt x="8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4"/>
            <p:cNvSpPr/>
            <p:nvPr/>
          </p:nvSpPr>
          <p:spPr>
            <a:xfrm>
              <a:off x="-7840787" y="1117618"/>
              <a:ext cx="462336" cy="105114"/>
            </a:xfrm>
            <a:custGeom>
              <a:rect b="b" l="l" r="r" t="t"/>
              <a:pathLst>
                <a:path extrusionOk="0" h="881" w="3875">
                  <a:moveTo>
                    <a:pt x="1920" y="1"/>
                  </a:moveTo>
                  <a:cubicBezTo>
                    <a:pt x="1751" y="72"/>
                    <a:pt x="1125" y="329"/>
                    <a:pt x="803" y="329"/>
                  </a:cubicBezTo>
                  <a:cubicBezTo>
                    <a:pt x="716" y="329"/>
                    <a:pt x="652" y="310"/>
                    <a:pt x="624" y="265"/>
                  </a:cubicBezTo>
                  <a:cubicBezTo>
                    <a:pt x="614" y="248"/>
                    <a:pt x="611" y="229"/>
                    <a:pt x="612" y="208"/>
                  </a:cubicBezTo>
                  <a:lnTo>
                    <a:pt x="612" y="208"/>
                  </a:lnTo>
                  <a:cubicBezTo>
                    <a:pt x="552" y="257"/>
                    <a:pt x="485" y="312"/>
                    <a:pt x="437" y="352"/>
                  </a:cubicBezTo>
                  <a:cubicBezTo>
                    <a:pt x="403" y="379"/>
                    <a:pt x="354" y="428"/>
                    <a:pt x="301" y="479"/>
                  </a:cubicBezTo>
                  <a:cubicBezTo>
                    <a:pt x="153" y="624"/>
                    <a:pt x="61" y="707"/>
                    <a:pt x="1" y="735"/>
                  </a:cubicBezTo>
                  <a:lnTo>
                    <a:pt x="57" y="880"/>
                  </a:lnTo>
                  <a:lnTo>
                    <a:pt x="3875" y="880"/>
                  </a:lnTo>
                  <a:cubicBezTo>
                    <a:pt x="3578" y="437"/>
                    <a:pt x="3359" y="137"/>
                    <a:pt x="3297" y="124"/>
                  </a:cubicBezTo>
                  <a:cubicBezTo>
                    <a:pt x="3254" y="138"/>
                    <a:pt x="3187" y="144"/>
                    <a:pt x="3104" y="144"/>
                  </a:cubicBezTo>
                  <a:cubicBezTo>
                    <a:pt x="2722" y="144"/>
                    <a:pt x="2016" y="18"/>
                    <a:pt x="19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4"/>
            <p:cNvSpPr/>
            <p:nvPr/>
          </p:nvSpPr>
          <p:spPr>
            <a:xfrm>
              <a:off x="-9390025" y="1303144"/>
              <a:ext cx="2874954" cy="1205414"/>
            </a:xfrm>
            <a:custGeom>
              <a:rect b="b" l="l" r="r" t="t"/>
              <a:pathLst>
                <a:path extrusionOk="0" h="10103" w="24096">
                  <a:moveTo>
                    <a:pt x="11062" y="1"/>
                  </a:moveTo>
                  <a:cubicBezTo>
                    <a:pt x="8766" y="1218"/>
                    <a:pt x="512" y="6567"/>
                    <a:pt x="1" y="6899"/>
                  </a:cubicBezTo>
                  <a:cubicBezTo>
                    <a:pt x="664" y="8198"/>
                    <a:pt x="1796" y="9323"/>
                    <a:pt x="2806" y="10103"/>
                  </a:cubicBezTo>
                  <a:cubicBezTo>
                    <a:pt x="3335" y="9638"/>
                    <a:pt x="10270" y="3568"/>
                    <a:pt x="11275" y="3568"/>
                  </a:cubicBezTo>
                  <a:cubicBezTo>
                    <a:pt x="11295" y="3568"/>
                    <a:pt x="11314" y="3571"/>
                    <a:pt x="11331" y="3578"/>
                  </a:cubicBezTo>
                  <a:cubicBezTo>
                    <a:pt x="11712" y="3725"/>
                    <a:pt x="11821" y="3908"/>
                    <a:pt x="11894" y="4028"/>
                  </a:cubicBezTo>
                  <a:cubicBezTo>
                    <a:pt x="11944" y="4112"/>
                    <a:pt x="11974" y="4161"/>
                    <a:pt x="12066" y="4161"/>
                  </a:cubicBezTo>
                  <a:cubicBezTo>
                    <a:pt x="12106" y="4161"/>
                    <a:pt x="12157" y="4152"/>
                    <a:pt x="12227" y="4133"/>
                  </a:cubicBezTo>
                  <a:cubicBezTo>
                    <a:pt x="12426" y="4076"/>
                    <a:pt x="12506" y="3941"/>
                    <a:pt x="12570" y="3832"/>
                  </a:cubicBezTo>
                  <a:cubicBezTo>
                    <a:pt x="12615" y="3755"/>
                    <a:pt x="12655" y="3688"/>
                    <a:pt x="12725" y="3681"/>
                  </a:cubicBezTo>
                  <a:cubicBezTo>
                    <a:pt x="12730" y="3680"/>
                    <a:pt x="12735" y="3680"/>
                    <a:pt x="12740" y="3680"/>
                  </a:cubicBezTo>
                  <a:cubicBezTo>
                    <a:pt x="12814" y="3680"/>
                    <a:pt x="12907" y="3745"/>
                    <a:pt x="13055" y="3899"/>
                  </a:cubicBezTo>
                  <a:cubicBezTo>
                    <a:pt x="13159" y="4006"/>
                    <a:pt x="13242" y="4100"/>
                    <a:pt x="13315" y="4181"/>
                  </a:cubicBezTo>
                  <a:cubicBezTo>
                    <a:pt x="13519" y="4408"/>
                    <a:pt x="13614" y="4513"/>
                    <a:pt x="13741" y="4513"/>
                  </a:cubicBezTo>
                  <a:cubicBezTo>
                    <a:pt x="13788" y="4513"/>
                    <a:pt x="13841" y="4498"/>
                    <a:pt x="13905" y="4469"/>
                  </a:cubicBezTo>
                  <a:cubicBezTo>
                    <a:pt x="14007" y="4423"/>
                    <a:pt x="14110" y="4310"/>
                    <a:pt x="14218" y="4191"/>
                  </a:cubicBezTo>
                  <a:cubicBezTo>
                    <a:pt x="14371" y="4023"/>
                    <a:pt x="14539" y="3838"/>
                    <a:pt x="14726" y="3838"/>
                  </a:cubicBezTo>
                  <a:cubicBezTo>
                    <a:pt x="14803" y="3838"/>
                    <a:pt x="14883" y="3869"/>
                    <a:pt x="14967" y="3945"/>
                  </a:cubicBezTo>
                  <a:cubicBezTo>
                    <a:pt x="15222" y="4175"/>
                    <a:pt x="18570" y="6374"/>
                    <a:pt x="20973" y="6374"/>
                  </a:cubicBezTo>
                  <a:cubicBezTo>
                    <a:pt x="21314" y="6374"/>
                    <a:pt x="21636" y="6330"/>
                    <a:pt x="21927" y="6230"/>
                  </a:cubicBezTo>
                  <a:cubicBezTo>
                    <a:pt x="22977" y="5868"/>
                    <a:pt x="23639" y="5362"/>
                    <a:pt x="23896" y="4726"/>
                  </a:cubicBezTo>
                  <a:cubicBezTo>
                    <a:pt x="24096" y="4231"/>
                    <a:pt x="24042" y="3648"/>
                    <a:pt x="23747" y="3036"/>
                  </a:cubicBezTo>
                  <a:cubicBezTo>
                    <a:pt x="23300" y="4117"/>
                    <a:pt x="22716" y="4796"/>
                    <a:pt x="22010" y="5051"/>
                  </a:cubicBezTo>
                  <a:cubicBezTo>
                    <a:pt x="21786" y="5133"/>
                    <a:pt x="21572" y="5162"/>
                    <a:pt x="21381" y="5162"/>
                  </a:cubicBezTo>
                  <a:cubicBezTo>
                    <a:pt x="20939" y="5162"/>
                    <a:pt x="20613" y="5005"/>
                    <a:pt x="20532" y="4961"/>
                  </a:cubicBezTo>
                  <a:cubicBezTo>
                    <a:pt x="20337" y="4857"/>
                    <a:pt x="19420" y="3384"/>
                    <a:pt x="18447" y="1825"/>
                  </a:cubicBezTo>
                  <a:cubicBezTo>
                    <a:pt x="18181" y="1399"/>
                    <a:pt x="17897" y="942"/>
                    <a:pt x="17624" y="510"/>
                  </a:cubicBezTo>
                  <a:cubicBezTo>
                    <a:pt x="17326" y="326"/>
                    <a:pt x="16974" y="142"/>
                    <a:pt x="166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4"/>
            <p:cNvSpPr/>
            <p:nvPr/>
          </p:nvSpPr>
          <p:spPr>
            <a:xfrm>
              <a:off x="-8107683" y="640619"/>
              <a:ext cx="211780" cy="508152"/>
            </a:xfrm>
            <a:custGeom>
              <a:rect b="b" l="l" r="r" t="t"/>
              <a:pathLst>
                <a:path extrusionOk="0" h="4259" w="1775">
                  <a:moveTo>
                    <a:pt x="0" y="1"/>
                  </a:moveTo>
                  <a:lnTo>
                    <a:pt x="1657" y="4258"/>
                  </a:lnTo>
                  <a:cubicBezTo>
                    <a:pt x="1677" y="4223"/>
                    <a:pt x="1708" y="4179"/>
                    <a:pt x="1749" y="4128"/>
                  </a:cubicBezTo>
                  <a:cubicBezTo>
                    <a:pt x="1716" y="4077"/>
                    <a:pt x="1649" y="3935"/>
                    <a:pt x="1729" y="3784"/>
                  </a:cubicBezTo>
                  <a:cubicBezTo>
                    <a:pt x="1736" y="3769"/>
                    <a:pt x="1753" y="3747"/>
                    <a:pt x="1775" y="3720"/>
                  </a:cubicBez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4"/>
            <p:cNvSpPr/>
            <p:nvPr/>
          </p:nvSpPr>
          <p:spPr>
            <a:xfrm>
              <a:off x="-7896743" y="898685"/>
              <a:ext cx="1435329" cy="1013082"/>
            </a:xfrm>
            <a:custGeom>
              <a:rect b="b" l="l" r="r" t="t"/>
              <a:pathLst>
                <a:path extrusionOk="0" h="8491" w="12030">
                  <a:moveTo>
                    <a:pt x="3987" y="1"/>
                  </a:moveTo>
                  <a:cubicBezTo>
                    <a:pt x="2994" y="1"/>
                    <a:pt x="1289" y="427"/>
                    <a:pt x="1272" y="433"/>
                  </a:cubicBezTo>
                  <a:cubicBezTo>
                    <a:pt x="1268" y="435"/>
                    <a:pt x="1260" y="441"/>
                    <a:pt x="1249" y="450"/>
                  </a:cubicBezTo>
                  <a:lnTo>
                    <a:pt x="1248" y="451"/>
                  </a:lnTo>
                  <a:cubicBezTo>
                    <a:pt x="1112" y="560"/>
                    <a:pt x="506" y="1118"/>
                    <a:pt x="194" y="1443"/>
                  </a:cubicBezTo>
                  <a:cubicBezTo>
                    <a:pt x="228" y="1471"/>
                    <a:pt x="231" y="1514"/>
                    <a:pt x="233" y="1539"/>
                  </a:cubicBezTo>
                  <a:cubicBezTo>
                    <a:pt x="235" y="1586"/>
                    <a:pt x="221" y="1630"/>
                    <a:pt x="207" y="1667"/>
                  </a:cubicBezTo>
                  <a:cubicBezTo>
                    <a:pt x="207" y="1668"/>
                    <a:pt x="197" y="1693"/>
                    <a:pt x="181" y="1728"/>
                  </a:cubicBezTo>
                  <a:cubicBezTo>
                    <a:pt x="387" y="1497"/>
                    <a:pt x="659" y="1212"/>
                    <a:pt x="910" y="953"/>
                  </a:cubicBezTo>
                  <a:cubicBezTo>
                    <a:pt x="963" y="898"/>
                    <a:pt x="1005" y="854"/>
                    <a:pt x="1010" y="848"/>
                  </a:cubicBezTo>
                  <a:cubicBezTo>
                    <a:pt x="1016" y="840"/>
                    <a:pt x="1025" y="835"/>
                    <a:pt x="1035" y="835"/>
                  </a:cubicBezTo>
                  <a:cubicBezTo>
                    <a:pt x="1042" y="835"/>
                    <a:pt x="1048" y="837"/>
                    <a:pt x="1054" y="841"/>
                  </a:cubicBezTo>
                  <a:cubicBezTo>
                    <a:pt x="1068" y="851"/>
                    <a:pt x="1071" y="872"/>
                    <a:pt x="1061" y="885"/>
                  </a:cubicBezTo>
                  <a:cubicBezTo>
                    <a:pt x="1058" y="892"/>
                    <a:pt x="1046" y="904"/>
                    <a:pt x="955" y="997"/>
                  </a:cubicBezTo>
                  <a:cubicBezTo>
                    <a:pt x="649" y="1311"/>
                    <a:pt x="412" y="1563"/>
                    <a:pt x="242" y="1755"/>
                  </a:cubicBezTo>
                  <a:cubicBezTo>
                    <a:pt x="284" y="1786"/>
                    <a:pt x="288" y="1827"/>
                    <a:pt x="293" y="1873"/>
                  </a:cubicBezTo>
                  <a:lnTo>
                    <a:pt x="294" y="1881"/>
                  </a:lnTo>
                  <a:cubicBezTo>
                    <a:pt x="300" y="1946"/>
                    <a:pt x="283" y="2008"/>
                    <a:pt x="269" y="2049"/>
                  </a:cubicBezTo>
                  <a:cubicBezTo>
                    <a:pt x="217" y="2201"/>
                    <a:pt x="122" y="2338"/>
                    <a:pt x="1" y="2442"/>
                  </a:cubicBezTo>
                  <a:cubicBezTo>
                    <a:pt x="9" y="2445"/>
                    <a:pt x="19" y="2446"/>
                    <a:pt x="28" y="2446"/>
                  </a:cubicBezTo>
                  <a:cubicBezTo>
                    <a:pt x="81" y="2446"/>
                    <a:pt x="153" y="2412"/>
                    <a:pt x="237" y="2346"/>
                  </a:cubicBezTo>
                  <a:cubicBezTo>
                    <a:pt x="242" y="2268"/>
                    <a:pt x="278" y="2176"/>
                    <a:pt x="346" y="2069"/>
                  </a:cubicBezTo>
                  <a:cubicBezTo>
                    <a:pt x="581" y="1704"/>
                    <a:pt x="1594" y="916"/>
                    <a:pt x="1636" y="883"/>
                  </a:cubicBezTo>
                  <a:cubicBezTo>
                    <a:pt x="1640" y="879"/>
                    <a:pt x="1645" y="878"/>
                    <a:pt x="1650" y="877"/>
                  </a:cubicBezTo>
                  <a:lnTo>
                    <a:pt x="2424" y="752"/>
                  </a:lnTo>
                  <a:cubicBezTo>
                    <a:pt x="2426" y="752"/>
                    <a:pt x="2427" y="752"/>
                    <a:pt x="2428" y="752"/>
                  </a:cubicBezTo>
                  <a:cubicBezTo>
                    <a:pt x="2443" y="752"/>
                    <a:pt x="2457" y="762"/>
                    <a:pt x="2461" y="779"/>
                  </a:cubicBezTo>
                  <a:cubicBezTo>
                    <a:pt x="2464" y="797"/>
                    <a:pt x="2452" y="812"/>
                    <a:pt x="2435" y="816"/>
                  </a:cubicBezTo>
                  <a:lnTo>
                    <a:pt x="1670" y="940"/>
                  </a:lnTo>
                  <a:cubicBezTo>
                    <a:pt x="1599" y="995"/>
                    <a:pt x="976" y="1485"/>
                    <a:pt x="612" y="1854"/>
                  </a:cubicBezTo>
                  <a:cubicBezTo>
                    <a:pt x="622" y="1857"/>
                    <a:pt x="632" y="1862"/>
                    <a:pt x="640" y="1870"/>
                  </a:cubicBezTo>
                  <a:cubicBezTo>
                    <a:pt x="673" y="1893"/>
                    <a:pt x="692" y="1933"/>
                    <a:pt x="696" y="1977"/>
                  </a:cubicBezTo>
                  <a:cubicBezTo>
                    <a:pt x="699" y="2016"/>
                    <a:pt x="691" y="2052"/>
                    <a:pt x="680" y="2085"/>
                  </a:cubicBezTo>
                  <a:cubicBezTo>
                    <a:pt x="634" y="2248"/>
                    <a:pt x="543" y="2399"/>
                    <a:pt x="423" y="2519"/>
                  </a:cubicBezTo>
                  <a:cubicBezTo>
                    <a:pt x="428" y="2520"/>
                    <a:pt x="432" y="2521"/>
                    <a:pt x="434" y="2521"/>
                  </a:cubicBezTo>
                  <a:cubicBezTo>
                    <a:pt x="474" y="2520"/>
                    <a:pt x="638" y="2360"/>
                    <a:pt x="725" y="2274"/>
                  </a:cubicBezTo>
                  <a:cubicBezTo>
                    <a:pt x="782" y="2219"/>
                    <a:pt x="830" y="2171"/>
                    <a:pt x="865" y="2143"/>
                  </a:cubicBezTo>
                  <a:cubicBezTo>
                    <a:pt x="976" y="2050"/>
                    <a:pt x="1176" y="1886"/>
                    <a:pt x="1176" y="1886"/>
                  </a:cubicBezTo>
                  <a:cubicBezTo>
                    <a:pt x="1460" y="1590"/>
                    <a:pt x="2301" y="1141"/>
                    <a:pt x="2434" y="1108"/>
                  </a:cubicBezTo>
                  <a:cubicBezTo>
                    <a:pt x="2600" y="1067"/>
                    <a:pt x="3323" y="971"/>
                    <a:pt x="3354" y="967"/>
                  </a:cubicBezTo>
                  <a:cubicBezTo>
                    <a:pt x="3356" y="967"/>
                    <a:pt x="3357" y="967"/>
                    <a:pt x="3358" y="967"/>
                  </a:cubicBezTo>
                  <a:cubicBezTo>
                    <a:pt x="3375" y="967"/>
                    <a:pt x="3388" y="980"/>
                    <a:pt x="3390" y="995"/>
                  </a:cubicBezTo>
                  <a:cubicBezTo>
                    <a:pt x="3393" y="1013"/>
                    <a:pt x="3380" y="1028"/>
                    <a:pt x="3364" y="1031"/>
                  </a:cubicBezTo>
                  <a:cubicBezTo>
                    <a:pt x="3355" y="1032"/>
                    <a:pt x="2613" y="1128"/>
                    <a:pt x="2450" y="1170"/>
                  </a:cubicBezTo>
                  <a:cubicBezTo>
                    <a:pt x="2362" y="1191"/>
                    <a:pt x="1989" y="1386"/>
                    <a:pt x="1664" y="1596"/>
                  </a:cubicBezTo>
                  <a:cubicBezTo>
                    <a:pt x="1687" y="1633"/>
                    <a:pt x="1691" y="1684"/>
                    <a:pt x="1682" y="1726"/>
                  </a:cubicBezTo>
                  <a:cubicBezTo>
                    <a:pt x="1662" y="1837"/>
                    <a:pt x="1588" y="1941"/>
                    <a:pt x="1480" y="2015"/>
                  </a:cubicBezTo>
                  <a:cubicBezTo>
                    <a:pt x="1422" y="2053"/>
                    <a:pt x="1354" y="2083"/>
                    <a:pt x="1275" y="2106"/>
                  </a:cubicBezTo>
                  <a:cubicBezTo>
                    <a:pt x="1511" y="2101"/>
                    <a:pt x="2010" y="1931"/>
                    <a:pt x="2373" y="1776"/>
                  </a:cubicBezTo>
                  <a:cubicBezTo>
                    <a:pt x="2379" y="1774"/>
                    <a:pt x="2384" y="1774"/>
                    <a:pt x="2390" y="1774"/>
                  </a:cubicBezTo>
                  <a:cubicBezTo>
                    <a:pt x="2401" y="1776"/>
                    <a:pt x="3175" y="1918"/>
                    <a:pt x="3570" y="1918"/>
                  </a:cubicBezTo>
                  <a:cubicBezTo>
                    <a:pt x="3648" y="1918"/>
                    <a:pt x="3711" y="1913"/>
                    <a:pt x="3751" y="1899"/>
                  </a:cubicBezTo>
                  <a:cubicBezTo>
                    <a:pt x="3754" y="1898"/>
                    <a:pt x="3757" y="1898"/>
                    <a:pt x="3760" y="1898"/>
                  </a:cubicBezTo>
                  <a:cubicBezTo>
                    <a:pt x="3839" y="1898"/>
                    <a:pt x="4032" y="2134"/>
                    <a:pt x="4420" y="2719"/>
                  </a:cubicBezTo>
                  <a:lnTo>
                    <a:pt x="4481" y="2719"/>
                  </a:lnTo>
                  <a:cubicBezTo>
                    <a:pt x="4499" y="2719"/>
                    <a:pt x="4513" y="2732"/>
                    <a:pt x="4513" y="2750"/>
                  </a:cubicBezTo>
                  <a:lnTo>
                    <a:pt x="4513" y="2860"/>
                  </a:lnTo>
                  <a:cubicBezTo>
                    <a:pt x="4689" y="3127"/>
                    <a:pt x="4899" y="3458"/>
                    <a:pt x="5152" y="3858"/>
                  </a:cubicBezTo>
                  <a:cubicBezTo>
                    <a:pt x="5155" y="3860"/>
                    <a:pt x="5156" y="3863"/>
                    <a:pt x="5157" y="3865"/>
                  </a:cubicBezTo>
                  <a:cubicBezTo>
                    <a:pt x="5395" y="4240"/>
                    <a:pt x="5667" y="4676"/>
                    <a:pt x="5982" y="5183"/>
                  </a:cubicBezTo>
                  <a:cubicBezTo>
                    <a:pt x="6907" y="6667"/>
                    <a:pt x="7864" y="8201"/>
                    <a:pt x="8043" y="8298"/>
                  </a:cubicBezTo>
                  <a:cubicBezTo>
                    <a:pt x="8122" y="8339"/>
                    <a:pt x="8435" y="8491"/>
                    <a:pt x="8860" y="8491"/>
                  </a:cubicBezTo>
                  <a:cubicBezTo>
                    <a:pt x="9046" y="8491"/>
                    <a:pt x="9252" y="8462"/>
                    <a:pt x="9470" y="8383"/>
                  </a:cubicBezTo>
                  <a:cubicBezTo>
                    <a:pt x="10173" y="8128"/>
                    <a:pt x="10753" y="7440"/>
                    <a:pt x="11196" y="6339"/>
                  </a:cubicBezTo>
                  <a:cubicBezTo>
                    <a:pt x="11469" y="5657"/>
                    <a:pt x="11757" y="4778"/>
                    <a:pt x="12029" y="3824"/>
                  </a:cubicBezTo>
                  <a:cubicBezTo>
                    <a:pt x="9932" y="3638"/>
                    <a:pt x="8842" y="2573"/>
                    <a:pt x="8662" y="2382"/>
                  </a:cubicBezTo>
                  <a:lnTo>
                    <a:pt x="8449" y="3675"/>
                  </a:lnTo>
                  <a:cubicBezTo>
                    <a:pt x="8480" y="3714"/>
                    <a:pt x="8511" y="3752"/>
                    <a:pt x="8542" y="3791"/>
                  </a:cubicBezTo>
                  <a:cubicBezTo>
                    <a:pt x="9312" y="4737"/>
                    <a:pt x="9978" y="5554"/>
                    <a:pt x="10053" y="5691"/>
                  </a:cubicBezTo>
                  <a:cubicBezTo>
                    <a:pt x="10207" y="5970"/>
                    <a:pt x="10334" y="6340"/>
                    <a:pt x="10335" y="6344"/>
                  </a:cubicBezTo>
                  <a:cubicBezTo>
                    <a:pt x="10340" y="6361"/>
                    <a:pt x="10330" y="6379"/>
                    <a:pt x="10314" y="6385"/>
                  </a:cubicBezTo>
                  <a:cubicBezTo>
                    <a:pt x="10310" y="6386"/>
                    <a:pt x="10308" y="6386"/>
                    <a:pt x="10304" y="6386"/>
                  </a:cubicBezTo>
                  <a:cubicBezTo>
                    <a:pt x="10291" y="6386"/>
                    <a:pt x="10278" y="6378"/>
                    <a:pt x="10273" y="6365"/>
                  </a:cubicBezTo>
                  <a:cubicBezTo>
                    <a:pt x="10272" y="6361"/>
                    <a:pt x="10148" y="5995"/>
                    <a:pt x="9996" y="5722"/>
                  </a:cubicBezTo>
                  <a:cubicBezTo>
                    <a:pt x="9923" y="5590"/>
                    <a:pt x="9227" y="4736"/>
                    <a:pt x="8491" y="3830"/>
                  </a:cubicBezTo>
                  <a:cubicBezTo>
                    <a:pt x="7685" y="2840"/>
                    <a:pt x="6772" y="1718"/>
                    <a:pt x="6404" y="1215"/>
                  </a:cubicBezTo>
                  <a:cubicBezTo>
                    <a:pt x="5776" y="352"/>
                    <a:pt x="5329" y="250"/>
                    <a:pt x="4653" y="96"/>
                  </a:cubicBezTo>
                  <a:cubicBezTo>
                    <a:pt x="4576" y="77"/>
                    <a:pt x="4497" y="60"/>
                    <a:pt x="4415" y="40"/>
                  </a:cubicBezTo>
                  <a:cubicBezTo>
                    <a:pt x="4300" y="13"/>
                    <a:pt x="4153" y="1"/>
                    <a:pt x="39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4"/>
            <p:cNvSpPr/>
            <p:nvPr/>
          </p:nvSpPr>
          <p:spPr>
            <a:xfrm>
              <a:off x="-7901754" y="1076098"/>
              <a:ext cx="25533" cy="50589"/>
            </a:xfrm>
            <a:custGeom>
              <a:rect b="b" l="l" r="r" t="t"/>
              <a:pathLst>
                <a:path extrusionOk="0" h="424" w="214">
                  <a:moveTo>
                    <a:pt x="194" y="1"/>
                  </a:moveTo>
                  <a:cubicBezTo>
                    <a:pt x="124" y="75"/>
                    <a:pt x="75" y="134"/>
                    <a:pt x="57" y="165"/>
                  </a:cubicBezTo>
                  <a:cubicBezTo>
                    <a:pt x="1" y="272"/>
                    <a:pt x="39" y="372"/>
                    <a:pt x="65" y="424"/>
                  </a:cubicBezTo>
                  <a:cubicBezTo>
                    <a:pt x="66" y="423"/>
                    <a:pt x="67" y="421"/>
                    <a:pt x="69" y="419"/>
                  </a:cubicBezTo>
                  <a:lnTo>
                    <a:pt x="60" y="412"/>
                  </a:lnTo>
                  <a:cubicBezTo>
                    <a:pt x="69" y="398"/>
                    <a:pt x="163" y="228"/>
                    <a:pt x="188" y="159"/>
                  </a:cubicBezTo>
                  <a:cubicBezTo>
                    <a:pt x="200" y="126"/>
                    <a:pt x="213" y="90"/>
                    <a:pt x="210" y="56"/>
                  </a:cubicBezTo>
                  <a:cubicBezTo>
                    <a:pt x="209" y="23"/>
                    <a:pt x="203" y="8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4"/>
            <p:cNvSpPr/>
            <p:nvPr/>
          </p:nvSpPr>
          <p:spPr>
            <a:xfrm>
              <a:off x="-7206178" y="-397730"/>
              <a:ext cx="531657" cy="722079"/>
            </a:xfrm>
            <a:custGeom>
              <a:rect b="b" l="l" r="r" t="t"/>
              <a:pathLst>
                <a:path extrusionOk="0" h="6052" w="4456">
                  <a:moveTo>
                    <a:pt x="1460" y="1"/>
                  </a:moveTo>
                  <a:cubicBezTo>
                    <a:pt x="1412" y="1"/>
                    <a:pt x="1362" y="5"/>
                    <a:pt x="1312" y="15"/>
                  </a:cubicBezTo>
                  <a:cubicBezTo>
                    <a:pt x="1269" y="43"/>
                    <a:pt x="1226" y="74"/>
                    <a:pt x="1184" y="109"/>
                  </a:cubicBezTo>
                  <a:cubicBezTo>
                    <a:pt x="894" y="343"/>
                    <a:pt x="667" y="677"/>
                    <a:pt x="509" y="1102"/>
                  </a:cubicBezTo>
                  <a:cubicBezTo>
                    <a:pt x="362" y="1501"/>
                    <a:pt x="293" y="1927"/>
                    <a:pt x="240" y="2294"/>
                  </a:cubicBezTo>
                  <a:cubicBezTo>
                    <a:pt x="75" y="3443"/>
                    <a:pt x="0" y="4639"/>
                    <a:pt x="15" y="5848"/>
                  </a:cubicBezTo>
                  <a:cubicBezTo>
                    <a:pt x="374" y="5761"/>
                    <a:pt x="689" y="5701"/>
                    <a:pt x="918" y="5661"/>
                  </a:cubicBezTo>
                  <a:cubicBezTo>
                    <a:pt x="1083" y="5631"/>
                    <a:pt x="1204" y="5615"/>
                    <a:pt x="1262" y="5607"/>
                  </a:cubicBezTo>
                  <a:lnTo>
                    <a:pt x="1408" y="4194"/>
                  </a:lnTo>
                  <a:cubicBezTo>
                    <a:pt x="1394" y="4192"/>
                    <a:pt x="1379" y="4188"/>
                    <a:pt x="1365" y="4184"/>
                  </a:cubicBezTo>
                  <a:cubicBezTo>
                    <a:pt x="1081" y="4096"/>
                    <a:pt x="831" y="3854"/>
                    <a:pt x="698" y="3538"/>
                  </a:cubicBezTo>
                  <a:cubicBezTo>
                    <a:pt x="589" y="3279"/>
                    <a:pt x="551" y="2976"/>
                    <a:pt x="580" y="2609"/>
                  </a:cubicBezTo>
                  <a:cubicBezTo>
                    <a:pt x="599" y="2391"/>
                    <a:pt x="640" y="2176"/>
                    <a:pt x="705" y="1966"/>
                  </a:cubicBezTo>
                  <a:lnTo>
                    <a:pt x="705" y="1965"/>
                  </a:lnTo>
                  <a:cubicBezTo>
                    <a:pt x="800" y="1658"/>
                    <a:pt x="945" y="1361"/>
                    <a:pt x="1140" y="1078"/>
                  </a:cubicBezTo>
                  <a:cubicBezTo>
                    <a:pt x="1216" y="966"/>
                    <a:pt x="1299" y="858"/>
                    <a:pt x="1390" y="750"/>
                  </a:cubicBezTo>
                  <a:cubicBezTo>
                    <a:pt x="1396" y="742"/>
                    <a:pt x="1405" y="739"/>
                    <a:pt x="1414" y="739"/>
                  </a:cubicBezTo>
                  <a:cubicBezTo>
                    <a:pt x="1417" y="739"/>
                    <a:pt x="1419" y="739"/>
                    <a:pt x="1422" y="740"/>
                  </a:cubicBezTo>
                  <a:cubicBezTo>
                    <a:pt x="1434" y="743"/>
                    <a:pt x="1442" y="751"/>
                    <a:pt x="1445" y="763"/>
                  </a:cubicBezTo>
                  <a:cubicBezTo>
                    <a:pt x="1491" y="965"/>
                    <a:pt x="1588" y="1148"/>
                    <a:pt x="1701" y="1352"/>
                  </a:cubicBezTo>
                  <a:cubicBezTo>
                    <a:pt x="1901" y="1711"/>
                    <a:pt x="2146" y="2100"/>
                    <a:pt x="2487" y="2360"/>
                  </a:cubicBezTo>
                  <a:cubicBezTo>
                    <a:pt x="2540" y="2401"/>
                    <a:pt x="2596" y="2439"/>
                    <a:pt x="2654" y="2473"/>
                  </a:cubicBezTo>
                  <a:cubicBezTo>
                    <a:pt x="2689" y="2391"/>
                    <a:pt x="2740" y="2315"/>
                    <a:pt x="2800" y="2249"/>
                  </a:cubicBezTo>
                  <a:lnTo>
                    <a:pt x="2817" y="2232"/>
                  </a:lnTo>
                  <a:cubicBezTo>
                    <a:pt x="2882" y="2170"/>
                    <a:pt x="2946" y="2127"/>
                    <a:pt x="3015" y="2108"/>
                  </a:cubicBezTo>
                  <a:cubicBezTo>
                    <a:pt x="3045" y="2100"/>
                    <a:pt x="3075" y="2096"/>
                    <a:pt x="3106" y="2096"/>
                  </a:cubicBezTo>
                  <a:cubicBezTo>
                    <a:pt x="3245" y="2096"/>
                    <a:pt x="3389" y="2177"/>
                    <a:pt x="3467" y="2309"/>
                  </a:cubicBezTo>
                  <a:cubicBezTo>
                    <a:pt x="3546" y="2444"/>
                    <a:pt x="3562" y="2627"/>
                    <a:pt x="3511" y="2809"/>
                  </a:cubicBezTo>
                  <a:cubicBezTo>
                    <a:pt x="3484" y="2907"/>
                    <a:pt x="3443" y="2992"/>
                    <a:pt x="3388" y="3059"/>
                  </a:cubicBezTo>
                  <a:cubicBezTo>
                    <a:pt x="3290" y="3179"/>
                    <a:pt x="3139" y="3252"/>
                    <a:pt x="2984" y="3262"/>
                  </a:cubicBezTo>
                  <a:cubicBezTo>
                    <a:pt x="2966" y="3264"/>
                    <a:pt x="2948" y="3264"/>
                    <a:pt x="2930" y="3264"/>
                  </a:cubicBezTo>
                  <a:lnTo>
                    <a:pt x="2933" y="3305"/>
                  </a:lnTo>
                  <a:lnTo>
                    <a:pt x="3121" y="5766"/>
                  </a:lnTo>
                  <a:lnTo>
                    <a:pt x="3143" y="6051"/>
                  </a:lnTo>
                  <a:cubicBezTo>
                    <a:pt x="3182" y="5982"/>
                    <a:pt x="3221" y="5917"/>
                    <a:pt x="3261" y="5846"/>
                  </a:cubicBezTo>
                  <a:cubicBezTo>
                    <a:pt x="3302" y="5772"/>
                    <a:pt x="3355" y="5709"/>
                    <a:pt x="3416" y="5658"/>
                  </a:cubicBezTo>
                  <a:cubicBezTo>
                    <a:pt x="3536" y="5558"/>
                    <a:pt x="3688" y="5504"/>
                    <a:pt x="3846" y="5504"/>
                  </a:cubicBezTo>
                  <a:cubicBezTo>
                    <a:pt x="3892" y="5504"/>
                    <a:pt x="3940" y="5508"/>
                    <a:pt x="3987" y="5518"/>
                  </a:cubicBezTo>
                  <a:cubicBezTo>
                    <a:pt x="4146" y="5553"/>
                    <a:pt x="4301" y="5588"/>
                    <a:pt x="4452" y="5622"/>
                  </a:cubicBezTo>
                  <a:cubicBezTo>
                    <a:pt x="4455" y="5375"/>
                    <a:pt x="4455" y="5132"/>
                    <a:pt x="4453" y="4913"/>
                  </a:cubicBezTo>
                  <a:cubicBezTo>
                    <a:pt x="4434" y="3631"/>
                    <a:pt x="4305" y="2512"/>
                    <a:pt x="4062" y="1489"/>
                  </a:cubicBezTo>
                  <a:cubicBezTo>
                    <a:pt x="3973" y="1120"/>
                    <a:pt x="3879" y="820"/>
                    <a:pt x="3706" y="560"/>
                  </a:cubicBezTo>
                  <a:cubicBezTo>
                    <a:pt x="3508" y="258"/>
                    <a:pt x="3211" y="61"/>
                    <a:pt x="2915" y="32"/>
                  </a:cubicBezTo>
                  <a:cubicBezTo>
                    <a:pt x="2898" y="30"/>
                    <a:pt x="2880" y="29"/>
                    <a:pt x="2862" y="29"/>
                  </a:cubicBezTo>
                  <a:cubicBezTo>
                    <a:pt x="2731" y="29"/>
                    <a:pt x="2595" y="72"/>
                    <a:pt x="2463" y="113"/>
                  </a:cubicBezTo>
                  <a:cubicBezTo>
                    <a:pt x="2336" y="152"/>
                    <a:pt x="2206" y="192"/>
                    <a:pt x="2083" y="192"/>
                  </a:cubicBezTo>
                  <a:cubicBezTo>
                    <a:pt x="1992" y="192"/>
                    <a:pt x="1905" y="171"/>
                    <a:pt x="1823" y="112"/>
                  </a:cubicBezTo>
                  <a:cubicBezTo>
                    <a:pt x="1723" y="38"/>
                    <a:pt x="1596" y="1"/>
                    <a:pt x="1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4"/>
            <p:cNvSpPr/>
            <p:nvPr/>
          </p:nvSpPr>
          <p:spPr>
            <a:xfrm>
              <a:off x="-7384546" y="1253750"/>
              <a:ext cx="87814" cy="95808"/>
            </a:xfrm>
            <a:custGeom>
              <a:rect b="b" l="l" r="r" t="t"/>
              <a:pathLst>
                <a:path extrusionOk="0" h="803" w="736">
                  <a:moveTo>
                    <a:pt x="220" y="0"/>
                  </a:moveTo>
                  <a:lnTo>
                    <a:pt x="220" y="382"/>
                  </a:lnTo>
                  <a:lnTo>
                    <a:pt x="221" y="382"/>
                  </a:lnTo>
                  <a:cubicBezTo>
                    <a:pt x="221" y="401"/>
                    <a:pt x="207" y="415"/>
                    <a:pt x="189" y="415"/>
                  </a:cubicBezTo>
                  <a:lnTo>
                    <a:pt x="1" y="415"/>
                  </a:lnTo>
                  <a:cubicBezTo>
                    <a:pt x="246" y="529"/>
                    <a:pt x="504" y="664"/>
                    <a:pt x="736" y="803"/>
                  </a:cubicBezTo>
                  <a:cubicBezTo>
                    <a:pt x="555" y="518"/>
                    <a:pt x="379" y="243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4"/>
            <p:cNvSpPr/>
            <p:nvPr/>
          </p:nvSpPr>
          <p:spPr>
            <a:xfrm>
              <a:off x="-6531600" y="2460086"/>
              <a:ext cx="527361" cy="1065461"/>
            </a:xfrm>
            <a:custGeom>
              <a:rect b="b" l="l" r="r" t="t"/>
              <a:pathLst>
                <a:path extrusionOk="0" h="8930" w="4420">
                  <a:moveTo>
                    <a:pt x="774" y="0"/>
                  </a:moveTo>
                  <a:cubicBezTo>
                    <a:pt x="529" y="104"/>
                    <a:pt x="268" y="190"/>
                    <a:pt x="0" y="262"/>
                  </a:cubicBezTo>
                  <a:lnTo>
                    <a:pt x="3538" y="8930"/>
                  </a:lnTo>
                  <a:lnTo>
                    <a:pt x="4419" y="893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4"/>
            <p:cNvSpPr/>
            <p:nvPr/>
          </p:nvSpPr>
          <p:spPr>
            <a:xfrm>
              <a:off x="-9049515" y="1569203"/>
              <a:ext cx="2729989" cy="1075841"/>
            </a:xfrm>
            <a:custGeom>
              <a:rect b="b" l="l" r="r" t="t"/>
              <a:pathLst>
                <a:path extrusionOk="0" h="9017" w="22881">
                  <a:moveTo>
                    <a:pt x="21197" y="0"/>
                  </a:moveTo>
                  <a:cubicBezTo>
                    <a:pt x="21105" y="260"/>
                    <a:pt x="21014" y="503"/>
                    <a:pt x="20924" y="728"/>
                  </a:cubicBezTo>
                  <a:cubicBezTo>
                    <a:pt x="21252" y="1376"/>
                    <a:pt x="21311" y="1996"/>
                    <a:pt x="21100" y="2521"/>
                  </a:cubicBezTo>
                  <a:cubicBezTo>
                    <a:pt x="20836" y="3175"/>
                    <a:pt x="20161" y="3693"/>
                    <a:pt x="19093" y="4060"/>
                  </a:cubicBezTo>
                  <a:cubicBezTo>
                    <a:pt x="18804" y="4161"/>
                    <a:pt x="18479" y="4204"/>
                    <a:pt x="18136" y="4204"/>
                  </a:cubicBezTo>
                  <a:cubicBezTo>
                    <a:pt x="15803" y="4204"/>
                    <a:pt x="12523" y="2168"/>
                    <a:pt x="12071" y="1762"/>
                  </a:cubicBezTo>
                  <a:cubicBezTo>
                    <a:pt x="12001" y="1700"/>
                    <a:pt x="11935" y="1673"/>
                    <a:pt x="11871" y="1673"/>
                  </a:cubicBezTo>
                  <a:cubicBezTo>
                    <a:pt x="11711" y="1673"/>
                    <a:pt x="11564" y="1835"/>
                    <a:pt x="11411" y="2003"/>
                  </a:cubicBezTo>
                  <a:cubicBezTo>
                    <a:pt x="11298" y="2127"/>
                    <a:pt x="11190" y="2245"/>
                    <a:pt x="11076" y="2297"/>
                  </a:cubicBezTo>
                  <a:cubicBezTo>
                    <a:pt x="11003" y="2330"/>
                    <a:pt x="10941" y="2346"/>
                    <a:pt x="10885" y="2346"/>
                  </a:cubicBezTo>
                  <a:cubicBezTo>
                    <a:pt x="10731" y="2346"/>
                    <a:pt x="10620" y="2222"/>
                    <a:pt x="10413" y="1993"/>
                  </a:cubicBezTo>
                  <a:cubicBezTo>
                    <a:pt x="10340" y="1912"/>
                    <a:pt x="10256" y="1819"/>
                    <a:pt x="10153" y="1713"/>
                  </a:cubicBezTo>
                  <a:cubicBezTo>
                    <a:pt x="10026" y="1578"/>
                    <a:pt x="9938" y="1513"/>
                    <a:pt x="9885" y="1513"/>
                  </a:cubicBezTo>
                  <a:cubicBezTo>
                    <a:pt x="9883" y="1513"/>
                    <a:pt x="9880" y="1513"/>
                    <a:pt x="9878" y="1514"/>
                  </a:cubicBezTo>
                  <a:cubicBezTo>
                    <a:pt x="9838" y="1519"/>
                    <a:pt x="9808" y="1569"/>
                    <a:pt x="9770" y="1634"/>
                  </a:cubicBezTo>
                  <a:cubicBezTo>
                    <a:pt x="9705" y="1746"/>
                    <a:pt x="9613" y="1899"/>
                    <a:pt x="9391" y="1962"/>
                  </a:cubicBezTo>
                  <a:cubicBezTo>
                    <a:pt x="9315" y="1984"/>
                    <a:pt x="9256" y="1994"/>
                    <a:pt x="9209" y="1994"/>
                  </a:cubicBezTo>
                  <a:cubicBezTo>
                    <a:pt x="9090" y="1994"/>
                    <a:pt x="9045" y="1931"/>
                    <a:pt x="8985" y="1831"/>
                  </a:cubicBezTo>
                  <a:cubicBezTo>
                    <a:pt x="8913" y="1710"/>
                    <a:pt x="8814" y="1545"/>
                    <a:pt x="8453" y="1407"/>
                  </a:cubicBezTo>
                  <a:cubicBezTo>
                    <a:pt x="8439" y="1401"/>
                    <a:pt x="8422" y="1399"/>
                    <a:pt x="8402" y="1399"/>
                  </a:cubicBezTo>
                  <a:cubicBezTo>
                    <a:pt x="7623" y="1399"/>
                    <a:pt x="2626" y="5607"/>
                    <a:pt x="0" y="7913"/>
                  </a:cubicBezTo>
                  <a:cubicBezTo>
                    <a:pt x="908" y="8607"/>
                    <a:pt x="1708" y="9016"/>
                    <a:pt x="1965" y="9016"/>
                  </a:cubicBezTo>
                  <a:lnTo>
                    <a:pt x="1974" y="9016"/>
                  </a:lnTo>
                  <a:cubicBezTo>
                    <a:pt x="2263" y="9004"/>
                    <a:pt x="4345" y="7310"/>
                    <a:pt x="6453" y="5529"/>
                  </a:cubicBezTo>
                  <a:cubicBezTo>
                    <a:pt x="6457" y="5526"/>
                    <a:pt x="6461" y="5522"/>
                    <a:pt x="6466" y="5519"/>
                  </a:cubicBezTo>
                  <a:cubicBezTo>
                    <a:pt x="7632" y="4533"/>
                    <a:pt x="8807" y="3520"/>
                    <a:pt x="9685" y="2752"/>
                  </a:cubicBezTo>
                  <a:cubicBezTo>
                    <a:pt x="9692" y="2747"/>
                    <a:pt x="9699" y="2744"/>
                    <a:pt x="9707" y="2744"/>
                  </a:cubicBezTo>
                  <a:cubicBezTo>
                    <a:pt x="9715" y="2744"/>
                    <a:pt x="9723" y="2747"/>
                    <a:pt x="9729" y="2753"/>
                  </a:cubicBezTo>
                  <a:cubicBezTo>
                    <a:pt x="10516" y="3521"/>
                    <a:pt x="11296" y="4135"/>
                    <a:pt x="12052" y="4625"/>
                  </a:cubicBezTo>
                  <a:cubicBezTo>
                    <a:pt x="12053" y="4625"/>
                    <a:pt x="12054" y="4625"/>
                    <a:pt x="12055" y="4625"/>
                  </a:cubicBezTo>
                  <a:cubicBezTo>
                    <a:pt x="12068" y="4625"/>
                    <a:pt x="12077" y="4634"/>
                    <a:pt x="12082" y="4644"/>
                  </a:cubicBezTo>
                  <a:cubicBezTo>
                    <a:pt x="14338" y="6095"/>
                    <a:pt x="16390" y="6436"/>
                    <a:pt x="17821" y="6436"/>
                  </a:cubicBezTo>
                  <a:cubicBezTo>
                    <a:pt x="18604" y="6436"/>
                    <a:pt x="19202" y="6334"/>
                    <a:pt x="19545" y="6255"/>
                  </a:cubicBezTo>
                  <a:cubicBezTo>
                    <a:pt x="20891" y="5945"/>
                    <a:pt x="21902" y="5264"/>
                    <a:pt x="22184" y="4479"/>
                  </a:cubicBezTo>
                  <a:cubicBezTo>
                    <a:pt x="22881" y="2541"/>
                    <a:pt x="21444" y="356"/>
                    <a:pt x="2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-7583078" y="2427515"/>
              <a:ext cx="130051" cy="306514"/>
            </a:xfrm>
            <a:custGeom>
              <a:rect b="b" l="l" r="r" t="t"/>
              <a:pathLst>
                <a:path extrusionOk="0" h="2569" w="1090">
                  <a:moveTo>
                    <a:pt x="288" y="0"/>
                  </a:moveTo>
                  <a:lnTo>
                    <a:pt x="1" y="703"/>
                  </a:lnTo>
                  <a:lnTo>
                    <a:pt x="120" y="2569"/>
                  </a:lnTo>
                  <a:lnTo>
                    <a:pt x="1090" y="193"/>
                  </a:lnTo>
                  <a:cubicBezTo>
                    <a:pt x="761" y="119"/>
                    <a:pt x="488" y="52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4"/>
            <p:cNvSpPr/>
            <p:nvPr/>
          </p:nvSpPr>
          <p:spPr>
            <a:xfrm>
              <a:off x="-7053461" y="2516400"/>
              <a:ext cx="105711" cy="1009145"/>
            </a:xfrm>
            <a:custGeom>
              <a:rect b="b" l="l" r="r" t="t"/>
              <a:pathLst>
                <a:path extrusionOk="0" h="8458" w="886">
                  <a:moveTo>
                    <a:pt x="0" y="0"/>
                  </a:moveTo>
                  <a:lnTo>
                    <a:pt x="0" y="8458"/>
                  </a:lnTo>
                  <a:lnTo>
                    <a:pt x="885" y="8458"/>
                  </a:lnTo>
                  <a:lnTo>
                    <a:pt x="885" y="66"/>
                  </a:lnTo>
                  <a:cubicBezTo>
                    <a:pt x="681" y="56"/>
                    <a:pt x="479" y="43"/>
                    <a:pt x="284" y="26"/>
                  </a:cubicBezTo>
                  <a:cubicBezTo>
                    <a:pt x="188" y="18"/>
                    <a:pt x="94" y="1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4"/>
            <p:cNvSpPr/>
            <p:nvPr/>
          </p:nvSpPr>
          <p:spPr>
            <a:xfrm>
              <a:off x="-8270660" y="1972588"/>
              <a:ext cx="502306" cy="1249679"/>
            </a:xfrm>
            <a:custGeom>
              <a:rect b="b" l="l" r="r" t="t"/>
              <a:pathLst>
                <a:path extrusionOk="0" h="10474" w="4210">
                  <a:moveTo>
                    <a:pt x="2828" y="1"/>
                  </a:moveTo>
                  <a:lnTo>
                    <a:pt x="1" y="2459"/>
                  </a:lnTo>
                  <a:lnTo>
                    <a:pt x="490" y="10343"/>
                  </a:lnTo>
                  <a:cubicBezTo>
                    <a:pt x="493" y="10381"/>
                    <a:pt x="510" y="10416"/>
                    <a:pt x="540" y="10440"/>
                  </a:cubicBezTo>
                  <a:cubicBezTo>
                    <a:pt x="565" y="10462"/>
                    <a:pt x="597" y="10473"/>
                    <a:pt x="629" y="10473"/>
                  </a:cubicBezTo>
                  <a:cubicBezTo>
                    <a:pt x="634" y="10473"/>
                    <a:pt x="639" y="10473"/>
                    <a:pt x="644" y="10472"/>
                  </a:cubicBezTo>
                  <a:cubicBezTo>
                    <a:pt x="1254" y="10405"/>
                    <a:pt x="2838" y="10198"/>
                    <a:pt x="4209" y="9742"/>
                  </a:cubicBezTo>
                  <a:lnTo>
                    <a:pt x="28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4"/>
            <p:cNvSpPr/>
            <p:nvPr/>
          </p:nvSpPr>
          <p:spPr>
            <a:xfrm>
              <a:off x="-7789484" y="3111873"/>
              <a:ext cx="197104" cy="369988"/>
            </a:xfrm>
            <a:custGeom>
              <a:rect b="b" l="l" r="r" t="t"/>
              <a:pathLst>
                <a:path extrusionOk="0" h="3101" w="1652">
                  <a:moveTo>
                    <a:pt x="1251" y="0"/>
                  </a:moveTo>
                  <a:cubicBezTo>
                    <a:pt x="951" y="184"/>
                    <a:pt x="501" y="352"/>
                    <a:pt x="1" y="501"/>
                  </a:cubicBezTo>
                  <a:lnTo>
                    <a:pt x="357" y="2313"/>
                  </a:lnTo>
                  <a:lnTo>
                    <a:pt x="623" y="3100"/>
                  </a:lnTo>
                  <a:lnTo>
                    <a:pt x="1652" y="2781"/>
                  </a:lnTo>
                  <a:lnTo>
                    <a:pt x="12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4"/>
            <p:cNvSpPr/>
            <p:nvPr/>
          </p:nvSpPr>
          <p:spPr>
            <a:xfrm>
              <a:off x="-8423973" y="3173556"/>
              <a:ext cx="672565" cy="504095"/>
            </a:xfrm>
            <a:custGeom>
              <a:rect b="b" l="l" r="r" t="t"/>
              <a:pathLst>
                <a:path extrusionOk="0" h="4225" w="5637">
                  <a:moveTo>
                    <a:pt x="5258" y="1"/>
                  </a:moveTo>
                  <a:cubicBezTo>
                    <a:pt x="3981" y="375"/>
                    <a:pt x="2411" y="623"/>
                    <a:pt x="2172" y="659"/>
                  </a:cubicBezTo>
                  <a:cubicBezTo>
                    <a:pt x="2211" y="1015"/>
                    <a:pt x="2263" y="1714"/>
                    <a:pt x="2131" y="2185"/>
                  </a:cubicBezTo>
                  <a:cubicBezTo>
                    <a:pt x="2016" y="2585"/>
                    <a:pt x="1653" y="2756"/>
                    <a:pt x="1232" y="2955"/>
                  </a:cubicBezTo>
                  <a:cubicBezTo>
                    <a:pt x="966" y="3080"/>
                    <a:pt x="664" y="3223"/>
                    <a:pt x="401" y="3444"/>
                  </a:cubicBezTo>
                  <a:cubicBezTo>
                    <a:pt x="73" y="3718"/>
                    <a:pt x="1" y="4005"/>
                    <a:pt x="8" y="4225"/>
                  </a:cubicBezTo>
                  <a:cubicBezTo>
                    <a:pt x="471" y="4105"/>
                    <a:pt x="5146" y="2879"/>
                    <a:pt x="5636" y="2673"/>
                  </a:cubicBezTo>
                  <a:lnTo>
                    <a:pt x="5612" y="1806"/>
                  </a:lnTo>
                  <a:lnTo>
                    <a:pt x="5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4"/>
            <p:cNvSpPr/>
            <p:nvPr/>
          </p:nvSpPr>
          <p:spPr>
            <a:xfrm>
              <a:off x="-9077553" y="593492"/>
              <a:ext cx="1005685" cy="39612"/>
            </a:xfrm>
            <a:custGeom>
              <a:rect b="b" l="l" r="r" t="t"/>
              <a:pathLst>
                <a:path extrusionOk="0" h="332" w="8429">
                  <a:moveTo>
                    <a:pt x="270" y="0"/>
                  </a:moveTo>
                  <a:cubicBezTo>
                    <a:pt x="184" y="0"/>
                    <a:pt x="106" y="41"/>
                    <a:pt x="57" y="113"/>
                  </a:cubicBezTo>
                  <a:cubicBezTo>
                    <a:pt x="12" y="178"/>
                    <a:pt x="0" y="257"/>
                    <a:pt x="23" y="332"/>
                  </a:cubicBezTo>
                  <a:lnTo>
                    <a:pt x="8429" y="332"/>
                  </a:lnTo>
                  <a:cubicBezTo>
                    <a:pt x="8331" y="129"/>
                    <a:pt x="8129" y="0"/>
                    <a:pt x="7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-7133041" y="-297391"/>
              <a:ext cx="344217" cy="826597"/>
            </a:xfrm>
            <a:custGeom>
              <a:rect b="b" l="l" r="r" t="t"/>
              <a:pathLst>
                <a:path extrusionOk="0" h="6928" w="2885">
                  <a:moveTo>
                    <a:pt x="891" y="981"/>
                  </a:moveTo>
                  <a:cubicBezTo>
                    <a:pt x="1042" y="981"/>
                    <a:pt x="1191" y="1052"/>
                    <a:pt x="1284" y="1171"/>
                  </a:cubicBezTo>
                  <a:cubicBezTo>
                    <a:pt x="1295" y="1185"/>
                    <a:pt x="1293" y="1204"/>
                    <a:pt x="1280" y="1215"/>
                  </a:cubicBezTo>
                  <a:cubicBezTo>
                    <a:pt x="1274" y="1220"/>
                    <a:pt x="1268" y="1222"/>
                    <a:pt x="1261" y="1222"/>
                  </a:cubicBezTo>
                  <a:cubicBezTo>
                    <a:pt x="1252" y="1222"/>
                    <a:pt x="1242" y="1218"/>
                    <a:pt x="1235" y="1211"/>
                  </a:cubicBezTo>
                  <a:cubicBezTo>
                    <a:pt x="1153" y="1106"/>
                    <a:pt x="1022" y="1045"/>
                    <a:pt x="890" y="1045"/>
                  </a:cubicBezTo>
                  <a:cubicBezTo>
                    <a:pt x="871" y="1045"/>
                    <a:pt x="852" y="1046"/>
                    <a:pt x="833" y="1049"/>
                  </a:cubicBezTo>
                  <a:cubicBezTo>
                    <a:pt x="832" y="1049"/>
                    <a:pt x="831" y="1049"/>
                    <a:pt x="830" y="1049"/>
                  </a:cubicBezTo>
                  <a:cubicBezTo>
                    <a:pt x="815" y="1049"/>
                    <a:pt x="800" y="1037"/>
                    <a:pt x="798" y="1022"/>
                  </a:cubicBezTo>
                  <a:cubicBezTo>
                    <a:pt x="795" y="1003"/>
                    <a:pt x="808" y="988"/>
                    <a:pt x="824" y="986"/>
                  </a:cubicBezTo>
                  <a:cubicBezTo>
                    <a:pt x="847" y="983"/>
                    <a:pt x="869" y="981"/>
                    <a:pt x="891" y="981"/>
                  </a:cubicBezTo>
                  <a:close/>
                  <a:moveTo>
                    <a:pt x="262" y="1490"/>
                  </a:moveTo>
                  <a:cubicBezTo>
                    <a:pt x="339" y="1490"/>
                    <a:pt x="401" y="1577"/>
                    <a:pt x="401" y="1686"/>
                  </a:cubicBezTo>
                  <a:cubicBezTo>
                    <a:pt x="401" y="1796"/>
                    <a:pt x="339" y="1882"/>
                    <a:pt x="262" y="1882"/>
                  </a:cubicBezTo>
                  <a:cubicBezTo>
                    <a:pt x="185" y="1882"/>
                    <a:pt x="121" y="1795"/>
                    <a:pt x="121" y="1686"/>
                  </a:cubicBezTo>
                  <a:cubicBezTo>
                    <a:pt x="121" y="1578"/>
                    <a:pt x="185" y="1490"/>
                    <a:pt x="262" y="1490"/>
                  </a:cubicBezTo>
                  <a:close/>
                  <a:moveTo>
                    <a:pt x="987" y="1490"/>
                  </a:moveTo>
                  <a:cubicBezTo>
                    <a:pt x="1064" y="1490"/>
                    <a:pt x="1127" y="1577"/>
                    <a:pt x="1127" y="1686"/>
                  </a:cubicBezTo>
                  <a:cubicBezTo>
                    <a:pt x="1127" y="1794"/>
                    <a:pt x="1064" y="1883"/>
                    <a:pt x="987" y="1883"/>
                  </a:cubicBezTo>
                  <a:cubicBezTo>
                    <a:pt x="910" y="1882"/>
                    <a:pt x="848" y="1796"/>
                    <a:pt x="848" y="1686"/>
                  </a:cubicBezTo>
                  <a:cubicBezTo>
                    <a:pt x="848" y="1578"/>
                    <a:pt x="910" y="1490"/>
                    <a:pt x="987" y="1490"/>
                  </a:cubicBezTo>
                  <a:close/>
                  <a:moveTo>
                    <a:pt x="2469" y="1404"/>
                  </a:moveTo>
                  <a:cubicBezTo>
                    <a:pt x="2524" y="1404"/>
                    <a:pt x="2578" y="1423"/>
                    <a:pt x="2618" y="1459"/>
                  </a:cubicBezTo>
                  <a:cubicBezTo>
                    <a:pt x="2641" y="1483"/>
                    <a:pt x="2662" y="1513"/>
                    <a:pt x="2680" y="1556"/>
                  </a:cubicBezTo>
                  <a:cubicBezTo>
                    <a:pt x="2744" y="1702"/>
                    <a:pt x="2733" y="1875"/>
                    <a:pt x="2649" y="1993"/>
                  </a:cubicBezTo>
                  <a:cubicBezTo>
                    <a:pt x="2643" y="2002"/>
                    <a:pt x="2633" y="2007"/>
                    <a:pt x="2624" y="2007"/>
                  </a:cubicBezTo>
                  <a:cubicBezTo>
                    <a:pt x="2618" y="2007"/>
                    <a:pt x="2610" y="2006"/>
                    <a:pt x="2605" y="2001"/>
                  </a:cubicBezTo>
                  <a:cubicBezTo>
                    <a:pt x="2592" y="1991"/>
                    <a:pt x="2588" y="1971"/>
                    <a:pt x="2598" y="1956"/>
                  </a:cubicBezTo>
                  <a:cubicBezTo>
                    <a:pt x="2669" y="1855"/>
                    <a:pt x="2679" y="1709"/>
                    <a:pt x="2623" y="1580"/>
                  </a:cubicBezTo>
                  <a:cubicBezTo>
                    <a:pt x="2607" y="1546"/>
                    <a:pt x="2592" y="1522"/>
                    <a:pt x="2573" y="1505"/>
                  </a:cubicBezTo>
                  <a:cubicBezTo>
                    <a:pt x="2547" y="1481"/>
                    <a:pt x="2508" y="1468"/>
                    <a:pt x="2468" y="1468"/>
                  </a:cubicBezTo>
                  <a:cubicBezTo>
                    <a:pt x="2445" y="1468"/>
                    <a:pt x="2423" y="1472"/>
                    <a:pt x="2402" y="1480"/>
                  </a:cubicBezTo>
                  <a:cubicBezTo>
                    <a:pt x="2371" y="1493"/>
                    <a:pt x="2342" y="1515"/>
                    <a:pt x="2320" y="1541"/>
                  </a:cubicBezTo>
                  <a:cubicBezTo>
                    <a:pt x="2338" y="1542"/>
                    <a:pt x="2358" y="1545"/>
                    <a:pt x="2378" y="1553"/>
                  </a:cubicBezTo>
                  <a:cubicBezTo>
                    <a:pt x="2485" y="1593"/>
                    <a:pt x="2553" y="1714"/>
                    <a:pt x="2536" y="1833"/>
                  </a:cubicBezTo>
                  <a:cubicBezTo>
                    <a:pt x="2522" y="1941"/>
                    <a:pt x="2442" y="2038"/>
                    <a:pt x="2333" y="2084"/>
                  </a:cubicBezTo>
                  <a:cubicBezTo>
                    <a:pt x="2329" y="2085"/>
                    <a:pt x="2326" y="2086"/>
                    <a:pt x="2321" y="2086"/>
                  </a:cubicBezTo>
                  <a:cubicBezTo>
                    <a:pt x="2308" y="2086"/>
                    <a:pt x="2296" y="2079"/>
                    <a:pt x="2291" y="2068"/>
                  </a:cubicBezTo>
                  <a:cubicBezTo>
                    <a:pt x="2285" y="2050"/>
                    <a:pt x="2292" y="2033"/>
                    <a:pt x="2308" y="2027"/>
                  </a:cubicBezTo>
                  <a:cubicBezTo>
                    <a:pt x="2395" y="1991"/>
                    <a:pt x="2460" y="1911"/>
                    <a:pt x="2472" y="1827"/>
                  </a:cubicBezTo>
                  <a:cubicBezTo>
                    <a:pt x="2484" y="1737"/>
                    <a:pt x="2433" y="1644"/>
                    <a:pt x="2354" y="1614"/>
                  </a:cubicBezTo>
                  <a:cubicBezTo>
                    <a:pt x="2339" y="1609"/>
                    <a:pt x="2325" y="1606"/>
                    <a:pt x="2312" y="1606"/>
                  </a:cubicBezTo>
                  <a:cubicBezTo>
                    <a:pt x="2300" y="1606"/>
                    <a:pt x="2288" y="1609"/>
                    <a:pt x="2279" y="1614"/>
                  </a:cubicBezTo>
                  <a:cubicBezTo>
                    <a:pt x="2276" y="1616"/>
                    <a:pt x="2274" y="1616"/>
                    <a:pt x="2271" y="1617"/>
                  </a:cubicBezTo>
                  <a:cubicBezTo>
                    <a:pt x="2271" y="1618"/>
                    <a:pt x="2270" y="1618"/>
                    <a:pt x="2270" y="1619"/>
                  </a:cubicBezTo>
                  <a:cubicBezTo>
                    <a:pt x="2246" y="1675"/>
                    <a:pt x="2236" y="1741"/>
                    <a:pt x="2238" y="1821"/>
                  </a:cubicBezTo>
                  <a:cubicBezTo>
                    <a:pt x="2238" y="1839"/>
                    <a:pt x="2224" y="1853"/>
                    <a:pt x="2207" y="1853"/>
                  </a:cubicBezTo>
                  <a:cubicBezTo>
                    <a:pt x="2206" y="1853"/>
                    <a:pt x="2206" y="1853"/>
                    <a:pt x="2205" y="1853"/>
                  </a:cubicBezTo>
                  <a:cubicBezTo>
                    <a:pt x="2190" y="1853"/>
                    <a:pt x="2174" y="1838"/>
                    <a:pt x="2174" y="1823"/>
                  </a:cubicBezTo>
                  <a:cubicBezTo>
                    <a:pt x="2172" y="1732"/>
                    <a:pt x="2184" y="1658"/>
                    <a:pt x="2212" y="1594"/>
                  </a:cubicBezTo>
                  <a:cubicBezTo>
                    <a:pt x="2246" y="1513"/>
                    <a:pt x="2305" y="1451"/>
                    <a:pt x="2377" y="1422"/>
                  </a:cubicBezTo>
                  <a:cubicBezTo>
                    <a:pt x="2407" y="1410"/>
                    <a:pt x="2438" y="1404"/>
                    <a:pt x="2469" y="1404"/>
                  </a:cubicBezTo>
                  <a:close/>
                  <a:moveTo>
                    <a:pt x="1257" y="1951"/>
                  </a:moveTo>
                  <a:cubicBezTo>
                    <a:pt x="1260" y="1951"/>
                    <a:pt x="1262" y="1951"/>
                    <a:pt x="1265" y="1952"/>
                  </a:cubicBezTo>
                  <a:cubicBezTo>
                    <a:pt x="1284" y="1956"/>
                    <a:pt x="1295" y="1973"/>
                    <a:pt x="1290" y="1991"/>
                  </a:cubicBezTo>
                  <a:cubicBezTo>
                    <a:pt x="1258" y="2136"/>
                    <a:pt x="1162" y="2266"/>
                    <a:pt x="1034" y="2341"/>
                  </a:cubicBezTo>
                  <a:cubicBezTo>
                    <a:pt x="951" y="2389"/>
                    <a:pt x="853" y="2415"/>
                    <a:pt x="755" y="2415"/>
                  </a:cubicBezTo>
                  <a:cubicBezTo>
                    <a:pt x="704" y="2415"/>
                    <a:pt x="652" y="2408"/>
                    <a:pt x="603" y="2393"/>
                  </a:cubicBezTo>
                  <a:cubicBezTo>
                    <a:pt x="586" y="2388"/>
                    <a:pt x="576" y="2371"/>
                    <a:pt x="581" y="2353"/>
                  </a:cubicBezTo>
                  <a:cubicBezTo>
                    <a:pt x="585" y="2340"/>
                    <a:pt x="598" y="2330"/>
                    <a:pt x="612" y="2330"/>
                  </a:cubicBezTo>
                  <a:cubicBezTo>
                    <a:pt x="615" y="2330"/>
                    <a:pt x="618" y="2331"/>
                    <a:pt x="621" y="2332"/>
                  </a:cubicBezTo>
                  <a:cubicBezTo>
                    <a:pt x="665" y="2345"/>
                    <a:pt x="711" y="2351"/>
                    <a:pt x="756" y="2351"/>
                  </a:cubicBezTo>
                  <a:cubicBezTo>
                    <a:pt x="842" y="2351"/>
                    <a:pt x="927" y="2329"/>
                    <a:pt x="1001" y="2286"/>
                  </a:cubicBezTo>
                  <a:cubicBezTo>
                    <a:pt x="1114" y="2220"/>
                    <a:pt x="1198" y="2104"/>
                    <a:pt x="1227" y="1977"/>
                  </a:cubicBezTo>
                  <a:cubicBezTo>
                    <a:pt x="1229" y="1962"/>
                    <a:pt x="1243" y="1951"/>
                    <a:pt x="1257" y="1951"/>
                  </a:cubicBezTo>
                  <a:close/>
                  <a:moveTo>
                    <a:pt x="1076" y="2381"/>
                  </a:moveTo>
                  <a:cubicBezTo>
                    <a:pt x="1086" y="2381"/>
                    <a:pt x="1096" y="2386"/>
                    <a:pt x="1101" y="2395"/>
                  </a:cubicBezTo>
                  <a:cubicBezTo>
                    <a:pt x="1112" y="2410"/>
                    <a:pt x="1109" y="2429"/>
                    <a:pt x="1093" y="2439"/>
                  </a:cubicBezTo>
                  <a:cubicBezTo>
                    <a:pt x="1055" y="2464"/>
                    <a:pt x="1016" y="2485"/>
                    <a:pt x="975" y="2501"/>
                  </a:cubicBezTo>
                  <a:cubicBezTo>
                    <a:pt x="971" y="2502"/>
                    <a:pt x="967" y="2504"/>
                    <a:pt x="963" y="2504"/>
                  </a:cubicBezTo>
                  <a:cubicBezTo>
                    <a:pt x="951" y="2504"/>
                    <a:pt x="939" y="2496"/>
                    <a:pt x="934" y="2484"/>
                  </a:cubicBezTo>
                  <a:cubicBezTo>
                    <a:pt x="927" y="2466"/>
                    <a:pt x="936" y="2449"/>
                    <a:pt x="952" y="2443"/>
                  </a:cubicBezTo>
                  <a:cubicBezTo>
                    <a:pt x="988" y="2428"/>
                    <a:pt x="1024" y="2410"/>
                    <a:pt x="1058" y="2387"/>
                  </a:cubicBezTo>
                  <a:cubicBezTo>
                    <a:pt x="1064" y="2383"/>
                    <a:pt x="1070" y="2381"/>
                    <a:pt x="1076" y="2381"/>
                  </a:cubicBezTo>
                  <a:close/>
                  <a:moveTo>
                    <a:pt x="785" y="1"/>
                  </a:moveTo>
                  <a:cubicBezTo>
                    <a:pt x="514" y="328"/>
                    <a:pt x="315" y="674"/>
                    <a:pt x="187" y="1036"/>
                  </a:cubicBezTo>
                  <a:cubicBezTo>
                    <a:pt x="212" y="1017"/>
                    <a:pt x="239" y="1000"/>
                    <a:pt x="270" y="988"/>
                  </a:cubicBezTo>
                  <a:cubicBezTo>
                    <a:pt x="302" y="975"/>
                    <a:pt x="336" y="969"/>
                    <a:pt x="369" y="969"/>
                  </a:cubicBezTo>
                  <a:cubicBezTo>
                    <a:pt x="416" y="969"/>
                    <a:pt x="461" y="982"/>
                    <a:pt x="496" y="1009"/>
                  </a:cubicBezTo>
                  <a:cubicBezTo>
                    <a:pt x="527" y="1032"/>
                    <a:pt x="552" y="1065"/>
                    <a:pt x="571" y="1108"/>
                  </a:cubicBezTo>
                  <a:cubicBezTo>
                    <a:pt x="616" y="1211"/>
                    <a:pt x="607" y="1322"/>
                    <a:pt x="591" y="1445"/>
                  </a:cubicBezTo>
                  <a:cubicBezTo>
                    <a:pt x="580" y="1535"/>
                    <a:pt x="567" y="1645"/>
                    <a:pt x="521" y="1745"/>
                  </a:cubicBezTo>
                  <a:cubicBezTo>
                    <a:pt x="516" y="1757"/>
                    <a:pt x="510" y="1768"/>
                    <a:pt x="504" y="1781"/>
                  </a:cubicBezTo>
                  <a:cubicBezTo>
                    <a:pt x="480" y="1830"/>
                    <a:pt x="458" y="1875"/>
                    <a:pt x="467" y="1920"/>
                  </a:cubicBezTo>
                  <a:cubicBezTo>
                    <a:pt x="474" y="1960"/>
                    <a:pt x="509" y="1994"/>
                    <a:pt x="551" y="2003"/>
                  </a:cubicBezTo>
                  <a:cubicBezTo>
                    <a:pt x="559" y="2005"/>
                    <a:pt x="568" y="2006"/>
                    <a:pt x="577" y="2006"/>
                  </a:cubicBezTo>
                  <a:cubicBezTo>
                    <a:pt x="611" y="2006"/>
                    <a:pt x="646" y="1992"/>
                    <a:pt x="673" y="1967"/>
                  </a:cubicBezTo>
                  <a:cubicBezTo>
                    <a:pt x="679" y="1962"/>
                    <a:pt x="687" y="1959"/>
                    <a:pt x="695" y="1959"/>
                  </a:cubicBezTo>
                  <a:cubicBezTo>
                    <a:pt x="704" y="1959"/>
                    <a:pt x="712" y="1962"/>
                    <a:pt x="719" y="1968"/>
                  </a:cubicBezTo>
                  <a:cubicBezTo>
                    <a:pt x="730" y="1982"/>
                    <a:pt x="730" y="2002"/>
                    <a:pt x="716" y="2013"/>
                  </a:cubicBezTo>
                  <a:cubicBezTo>
                    <a:pt x="678" y="2049"/>
                    <a:pt x="627" y="2070"/>
                    <a:pt x="577" y="2070"/>
                  </a:cubicBezTo>
                  <a:cubicBezTo>
                    <a:pt x="565" y="2070"/>
                    <a:pt x="550" y="2069"/>
                    <a:pt x="537" y="2066"/>
                  </a:cubicBezTo>
                  <a:cubicBezTo>
                    <a:pt x="470" y="2050"/>
                    <a:pt x="416" y="1996"/>
                    <a:pt x="403" y="1931"/>
                  </a:cubicBezTo>
                  <a:cubicBezTo>
                    <a:pt x="392" y="1866"/>
                    <a:pt x="422" y="1807"/>
                    <a:pt x="448" y="1755"/>
                  </a:cubicBezTo>
                  <a:cubicBezTo>
                    <a:pt x="453" y="1742"/>
                    <a:pt x="459" y="1731"/>
                    <a:pt x="464" y="1720"/>
                  </a:cubicBezTo>
                  <a:cubicBezTo>
                    <a:pt x="501" y="1637"/>
                    <a:pt x="514" y="1547"/>
                    <a:pt x="529" y="1439"/>
                  </a:cubicBezTo>
                  <a:cubicBezTo>
                    <a:pt x="542" y="1325"/>
                    <a:pt x="551" y="1223"/>
                    <a:pt x="513" y="1135"/>
                  </a:cubicBezTo>
                  <a:cubicBezTo>
                    <a:pt x="499" y="1103"/>
                    <a:pt x="480" y="1078"/>
                    <a:pt x="459" y="1062"/>
                  </a:cubicBezTo>
                  <a:cubicBezTo>
                    <a:pt x="432" y="1042"/>
                    <a:pt x="402" y="1035"/>
                    <a:pt x="372" y="1035"/>
                  </a:cubicBezTo>
                  <a:cubicBezTo>
                    <a:pt x="344" y="1035"/>
                    <a:pt x="317" y="1041"/>
                    <a:pt x="295" y="1050"/>
                  </a:cubicBezTo>
                  <a:cubicBezTo>
                    <a:pt x="238" y="1073"/>
                    <a:pt x="190" y="1116"/>
                    <a:pt x="149" y="1157"/>
                  </a:cubicBezTo>
                  <a:cubicBezTo>
                    <a:pt x="87" y="1361"/>
                    <a:pt x="46" y="1568"/>
                    <a:pt x="29" y="1778"/>
                  </a:cubicBezTo>
                  <a:cubicBezTo>
                    <a:pt x="1" y="2135"/>
                    <a:pt x="38" y="2428"/>
                    <a:pt x="142" y="2679"/>
                  </a:cubicBezTo>
                  <a:cubicBezTo>
                    <a:pt x="268" y="2977"/>
                    <a:pt x="501" y="3204"/>
                    <a:pt x="768" y="3286"/>
                  </a:cubicBezTo>
                  <a:cubicBezTo>
                    <a:pt x="851" y="3312"/>
                    <a:pt x="940" y="3325"/>
                    <a:pt x="1030" y="3325"/>
                  </a:cubicBezTo>
                  <a:cubicBezTo>
                    <a:pt x="1221" y="3325"/>
                    <a:pt x="1421" y="3269"/>
                    <a:pt x="1608" y="3161"/>
                  </a:cubicBezTo>
                  <a:cubicBezTo>
                    <a:pt x="1649" y="3138"/>
                    <a:pt x="1690" y="3113"/>
                    <a:pt x="1731" y="3086"/>
                  </a:cubicBezTo>
                  <a:cubicBezTo>
                    <a:pt x="1736" y="3083"/>
                    <a:pt x="1742" y="3081"/>
                    <a:pt x="1748" y="3081"/>
                  </a:cubicBezTo>
                  <a:cubicBezTo>
                    <a:pt x="1758" y="3081"/>
                    <a:pt x="1769" y="3086"/>
                    <a:pt x="1774" y="3095"/>
                  </a:cubicBezTo>
                  <a:cubicBezTo>
                    <a:pt x="1783" y="3111"/>
                    <a:pt x="1779" y="3130"/>
                    <a:pt x="1766" y="3139"/>
                  </a:cubicBezTo>
                  <a:cubicBezTo>
                    <a:pt x="1748" y="3151"/>
                    <a:pt x="1732" y="3159"/>
                    <a:pt x="1715" y="3169"/>
                  </a:cubicBezTo>
                  <a:cubicBezTo>
                    <a:pt x="1396" y="3730"/>
                    <a:pt x="922" y="3897"/>
                    <a:pt x="797" y="3932"/>
                  </a:cubicBezTo>
                  <a:lnTo>
                    <a:pt x="709" y="4775"/>
                  </a:lnTo>
                  <a:cubicBezTo>
                    <a:pt x="709" y="4775"/>
                    <a:pt x="710" y="4775"/>
                    <a:pt x="710" y="4776"/>
                  </a:cubicBezTo>
                  <a:cubicBezTo>
                    <a:pt x="716" y="4784"/>
                    <a:pt x="721" y="4794"/>
                    <a:pt x="719" y="4804"/>
                  </a:cubicBezTo>
                  <a:cubicBezTo>
                    <a:pt x="716" y="4808"/>
                    <a:pt x="695" y="4934"/>
                    <a:pt x="672" y="5123"/>
                  </a:cubicBezTo>
                  <a:lnTo>
                    <a:pt x="643" y="5406"/>
                  </a:lnTo>
                  <a:cubicBezTo>
                    <a:pt x="592" y="5996"/>
                    <a:pt x="593" y="6821"/>
                    <a:pt x="978" y="6920"/>
                  </a:cubicBezTo>
                  <a:cubicBezTo>
                    <a:pt x="996" y="6925"/>
                    <a:pt x="1015" y="6927"/>
                    <a:pt x="1034" y="6927"/>
                  </a:cubicBezTo>
                  <a:cubicBezTo>
                    <a:pt x="1343" y="6927"/>
                    <a:pt x="1856" y="6349"/>
                    <a:pt x="2470" y="5308"/>
                  </a:cubicBezTo>
                  <a:cubicBezTo>
                    <a:pt x="2470" y="5307"/>
                    <a:pt x="2469" y="5303"/>
                    <a:pt x="2469" y="5302"/>
                  </a:cubicBezTo>
                  <a:lnTo>
                    <a:pt x="2253" y="2418"/>
                  </a:lnTo>
                  <a:cubicBezTo>
                    <a:pt x="2235" y="2415"/>
                    <a:pt x="2217" y="2413"/>
                    <a:pt x="2200" y="2409"/>
                  </a:cubicBezTo>
                  <a:cubicBezTo>
                    <a:pt x="2183" y="2405"/>
                    <a:pt x="2173" y="2387"/>
                    <a:pt x="2177" y="2371"/>
                  </a:cubicBezTo>
                  <a:cubicBezTo>
                    <a:pt x="2181" y="2356"/>
                    <a:pt x="2194" y="2346"/>
                    <a:pt x="2208" y="2346"/>
                  </a:cubicBezTo>
                  <a:cubicBezTo>
                    <a:pt x="2210" y="2346"/>
                    <a:pt x="2213" y="2346"/>
                    <a:pt x="2215" y="2347"/>
                  </a:cubicBezTo>
                  <a:cubicBezTo>
                    <a:pt x="2254" y="2357"/>
                    <a:pt x="2293" y="2362"/>
                    <a:pt x="2333" y="2362"/>
                  </a:cubicBezTo>
                  <a:cubicBezTo>
                    <a:pt x="2482" y="2362"/>
                    <a:pt x="2633" y="2295"/>
                    <a:pt x="2726" y="2179"/>
                  </a:cubicBezTo>
                  <a:cubicBezTo>
                    <a:pt x="2775" y="2119"/>
                    <a:pt x="2814" y="2042"/>
                    <a:pt x="2838" y="1952"/>
                  </a:cubicBezTo>
                  <a:cubicBezTo>
                    <a:pt x="2884" y="1786"/>
                    <a:pt x="2871" y="1622"/>
                    <a:pt x="2799" y="1501"/>
                  </a:cubicBezTo>
                  <a:cubicBezTo>
                    <a:pt x="2733" y="1390"/>
                    <a:pt x="2612" y="1319"/>
                    <a:pt x="2496" y="1319"/>
                  </a:cubicBezTo>
                  <a:cubicBezTo>
                    <a:pt x="2471" y="1319"/>
                    <a:pt x="2445" y="1323"/>
                    <a:pt x="2420" y="1330"/>
                  </a:cubicBezTo>
                  <a:cubicBezTo>
                    <a:pt x="2364" y="1346"/>
                    <a:pt x="2307" y="1382"/>
                    <a:pt x="2250" y="1439"/>
                  </a:cubicBezTo>
                  <a:cubicBezTo>
                    <a:pt x="2179" y="1509"/>
                    <a:pt x="2123" y="1597"/>
                    <a:pt x="2087" y="1690"/>
                  </a:cubicBezTo>
                  <a:cubicBezTo>
                    <a:pt x="2083" y="1699"/>
                    <a:pt x="2077" y="1706"/>
                    <a:pt x="2068" y="1710"/>
                  </a:cubicBezTo>
                  <a:cubicBezTo>
                    <a:pt x="2065" y="1710"/>
                    <a:pt x="2061" y="1711"/>
                    <a:pt x="2058" y="1711"/>
                  </a:cubicBezTo>
                  <a:cubicBezTo>
                    <a:pt x="2052" y="1711"/>
                    <a:pt x="2046" y="1710"/>
                    <a:pt x="2041" y="1707"/>
                  </a:cubicBezTo>
                  <a:cubicBezTo>
                    <a:pt x="1581" y="1454"/>
                    <a:pt x="1273" y="978"/>
                    <a:pt x="1032" y="545"/>
                  </a:cubicBezTo>
                  <a:cubicBezTo>
                    <a:pt x="927" y="357"/>
                    <a:pt x="837" y="185"/>
                    <a:pt x="7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4"/>
            <p:cNvSpPr/>
            <p:nvPr/>
          </p:nvSpPr>
          <p:spPr>
            <a:xfrm>
              <a:off x="-9389906" y="2458297"/>
              <a:ext cx="353165" cy="302696"/>
            </a:xfrm>
            <a:custGeom>
              <a:rect b="b" l="l" r="r" t="t"/>
              <a:pathLst>
                <a:path extrusionOk="0" h="2537" w="2960">
                  <a:moveTo>
                    <a:pt x="1985" y="1"/>
                  </a:moveTo>
                  <a:lnTo>
                    <a:pt x="567" y="1175"/>
                  </a:lnTo>
                  <a:lnTo>
                    <a:pt x="1" y="1785"/>
                  </a:lnTo>
                  <a:lnTo>
                    <a:pt x="773" y="2536"/>
                  </a:lnTo>
                  <a:lnTo>
                    <a:pt x="2960" y="907"/>
                  </a:lnTo>
                  <a:cubicBezTo>
                    <a:pt x="2859" y="820"/>
                    <a:pt x="2468" y="474"/>
                    <a:pt x="19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4"/>
            <p:cNvSpPr/>
            <p:nvPr/>
          </p:nvSpPr>
          <p:spPr>
            <a:xfrm>
              <a:off x="-9899956" y="2128645"/>
              <a:ext cx="741408" cy="515788"/>
            </a:xfrm>
            <a:custGeom>
              <a:rect b="b" l="l" r="r" t="t"/>
              <a:pathLst>
                <a:path extrusionOk="0" h="4323" w="6214">
                  <a:moveTo>
                    <a:pt x="439" y="0"/>
                  </a:moveTo>
                  <a:cubicBezTo>
                    <a:pt x="257" y="0"/>
                    <a:pt x="111" y="53"/>
                    <a:pt x="0" y="119"/>
                  </a:cubicBezTo>
                  <a:cubicBezTo>
                    <a:pt x="329" y="469"/>
                    <a:pt x="3637" y="3991"/>
                    <a:pt x="4052" y="4322"/>
                  </a:cubicBezTo>
                  <a:lnTo>
                    <a:pt x="4801" y="3888"/>
                  </a:lnTo>
                  <a:lnTo>
                    <a:pt x="6214" y="2718"/>
                  </a:lnTo>
                  <a:cubicBezTo>
                    <a:pt x="5521" y="2034"/>
                    <a:pt x="4658" y="1100"/>
                    <a:pt x="4206" y="289"/>
                  </a:cubicBezTo>
                  <a:cubicBezTo>
                    <a:pt x="3929" y="485"/>
                    <a:pt x="3305" y="896"/>
                    <a:pt x="2807" y="1009"/>
                  </a:cubicBezTo>
                  <a:cubicBezTo>
                    <a:pt x="2746" y="1022"/>
                    <a:pt x="2688" y="1029"/>
                    <a:pt x="2630" y="1029"/>
                  </a:cubicBezTo>
                  <a:cubicBezTo>
                    <a:pt x="2303" y="1029"/>
                    <a:pt x="2021" y="822"/>
                    <a:pt x="1702" y="588"/>
                  </a:cubicBezTo>
                  <a:cubicBezTo>
                    <a:pt x="1465" y="413"/>
                    <a:pt x="1194" y="216"/>
                    <a:pt x="875" y="90"/>
                  </a:cubicBezTo>
                  <a:cubicBezTo>
                    <a:pt x="711" y="26"/>
                    <a:pt x="566" y="0"/>
                    <a:pt x="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4"/>
            <p:cNvSpPr/>
            <p:nvPr/>
          </p:nvSpPr>
          <p:spPr>
            <a:xfrm>
              <a:off x="-9414126" y="2676752"/>
              <a:ext cx="110125" cy="104279"/>
            </a:xfrm>
            <a:custGeom>
              <a:rect b="b" l="l" r="r" t="t"/>
              <a:pathLst>
                <a:path extrusionOk="0" h="874" w="923">
                  <a:moveTo>
                    <a:pt x="159" y="0"/>
                  </a:moveTo>
                  <a:lnTo>
                    <a:pt x="39" y="131"/>
                  </a:lnTo>
                  <a:cubicBezTo>
                    <a:pt x="14" y="159"/>
                    <a:pt x="0" y="195"/>
                    <a:pt x="2" y="233"/>
                  </a:cubicBezTo>
                  <a:cubicBezTo>
                    <a:pt x="3" y="272"/>
                    <a:pt x="21" y="306"/>
                    <a:pt x="49" y="332"/>
                  </a:cubicBezTo>
                  <a:lnTo>
                    <a:pt x="609" y="838"/>
                  </a:lnTo>
                  <a:cubicBezTo>
                    <a:pt x="636" y="862"/>
                    <a:pt x="669" y="874"/>
                    <a:pt x="702" y="874"/>
                  </a:cubicBezTo>
                  <a:cubicBezTo>
                    <a:pt x="732" y="874"/>
                    <a:pt x="762" y="864"/>
                    <a:pt x="788" y="845"/>
                  </a:cubicBezTo>
                  <a:lnTo>
                    <a:pt x="922" y="744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4"/>
            <p:cNvSpPr/>
            <p:nvPr/>
          </p:nvSpPr>
          <p:spPr>
            <a:xfrm>
              <a:off x="-9930022" y="2146780"/>
              <a:ext cx="506482" cy="522469"/>
            </a:xfrm>
            <a:custGeom>
              <a:rect b="b" l="l" r="r" t="t"/>
              <a:pathLst>
                <a:path extrusionOk="0" h="4379" w="4245">
                  <a:moveTo>
                    <a:pt x="198" y="0"/>
                  </a:moveTo>
                  <a:cubicBezTo>
                    <a:pt x="119" y="56"/>
                    <a:pt x="61" y="115"/>
                    <a:pt x="24" y="159"/>
                  </a:cubicBezTo>
                  <a:cubicBezTo>
                    <a:pt x="4" y="183"/>
                    <a:pt x="1" y="219"/>
                    <a:pt x="18" y="246"/>
                  </a:cubicBezTo>
                  <a:cubicBezTo>
                    <a:pt x="585" y="1179"/>
                    <a:pt x="3270" y="3818"/>
                    <a:pt x="3803" y="4340"/>
                  </a:cubicBezTo>
                  <a:cubicBezTo>
                    <a:pt x="3830" y="4365"/>
                    <a:pt x="3865" y="4379"/>
                    <a:pt x="3901" y="4379"/>
                  </a:cubicBezTo>
                  <a:cubicBezTo>
                    <a:pt x="3926" y="4379"/>
                    <a:pt x="3950" y="4373"/>
                    <a:pt x="3972" y="4360"/>
                  </a:cubicBezTo>
                  <a:lnTo>
                    <a:pt x="4244" y="4203"/>
                  </a:lnTo>
                  <a:cubicBezTo>
                    <a:pt x="3741" y="3776"/>
                    <a:pt x="502" y="324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4"/>
            <p:cNvSpPr/>
            <p:nvPr/>
          </p:nvSpPr>
          <p:spPr>
            <a:xfrm>
              <a:off x="-7712767" y="3451427"/>
              <a:ext cx="125636" cy="69201"/>
            </a:xfrm>
            <a:custGeom>
              <a:rect b="b" l="l" r="r" t="t"/>
              <a:pathLst>
                <a:path extrusionOk="0" h="580" w="1053">
                  <a:moveTo>
                    <a:pt x="1018" y="1"/>
                  </a:moveTo>
                  <a:lnTo>
                    <a:pt x="1" y="316"/>
                  </a:lnTo>
                  <a:lnTo>
                    <a:pt x="57" y="483"/>
                  </a:lnTo>
                  <a:cubicBezTo>
                    <a:pt x="70" y="519"/>
                    <a:pt x="94" y="549"/>
                    <a:pt x="129" y="565"/>
                  </a:cubicBezTo>
                  <a:cubicBezTo>
                    <a:pt x="149" y="575"/>
                    <a:pt x="170" y="580"/>
                    <a:pt x="191" y="580"/>
                  </a:cubicBezTo>
                  <a:cubicBezTo>
                    <a:pt x="207" y="580"/>
                    <a:pt x="222" y="577"/>
                    <a:pt x="238" y="572"/>
                  </a:cubicBezTo>
                  <a:lnTo>
                    <a:pt x="950" y="320"/>
                  </a:lnTo>
                  <a:cubicBezTo>
                    <a:pt x="1013" y="299"/>
                    <a:pt x="1053" y="233"/>
                    <a:pt x="1042" y="167"/>
                  </a:cubicBezTo>
                  <a:lnTo>
                    <a:pt x="10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4"/>
            <p:cNvSpPr/>
            <p:nvPr/>
          </p:nvSpPr>
          <p:spPr>
            <a:xfrm>
              <a:off x="-8422661" y="3500463"/>
              <a:ext cx="672565" cy="217745"/>
            </a:xfrm>
            <a:custGeom>
              <a:rect b="b" l="l" r="r" t="t"/>
              <a:pathLst>
                <a:path extrusionOk="0" h="1825" w="5637">
                  <a:moveTo>
                    <a:pt x="5626" y="0"/>
                  </a:moveTo>
                  <a:cubicBezTo>
                    <a:pt x="5009" y="239"/>
                    <a:pt x="429" y="1438"/>
                    <a:pt x="1" y="1549"/>
                  </a:cubicBezTo>
                  <a:cubicBezTo>
                    <a:pt x="12" y="1645"/>
                    <a:pt x="37" y="1724"/>
                    <a:pt x="58" y="1777"/>
                  </a:cubicBezTo>
                  <a:cubicBezTo>
                    <a:pt x="69" y="1805"/>
                    <a:pt x="96" y="1825"/>
                    <a:pt x="125" y="1825"/>
                  </a:cubicBezTo>
                  <a:cubicBezTo>
                    <a:pt x="127" y="1825"/>
                    <a:pt x="129" y="1825"/>
                    <a:pt x="131" y="1825"/>
                  </a:cubicBezTo>
                  <a:cubicBezTo>
                    <a:pt x="1221" y="1772"/>
                    <a:pt x="4824" y="673"/>
                    <a:pt x="5535" y="453"/>
                  </a:cubicBezTo>
                  <a:cubicBezTo>
                    <a:pt x="5595" y="436"/>
                    <a:pt x="5636" y="377"/>
                    <a:pt x="5633" y="315"/>
                  </a:cubicBezTo>
                  <a:lnTo>
                    <a:pt x="56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4"/>
            <p:cNvSpPr/>
            <p:nvPr/>
          </p:nvSpPr>
          <p:spPr>
            <a:xfrm>
              <a:off x="-6866383" y="1147206"/>
              <a:ext cx="416997" cy="207962"/>
            </a:xfrm>
            <a:custGeom>
              <a:rect b="b" l="l" r="r" t="t"/>
              <a:pathLst>
                <a:path extrusionOk="0" h="1743" w="3495">
                  <a:moveTo>
                    <a:pt x="45" y="0"/>
                  </a:moveTo>
                  <a:lnTo>
                    <a:pt x="1" y="267"/>
                  </a:lnTo>
                  <a:cubicBezTo>
                    <a:pt x="1" y="267"/>
                    <a:pt x="1099" y="1549"/>
                    <a:pt x="3431" y="1742"/>
                  </a:cubicBezTo>
                  <a:lnTo>
                    <a:pt x="3495" y="1513"/>
                  </a:lnTo>
                  <a:cubicBezTo>
                    <a:pt x="3495" y="1513"/>
                    <a:pt x="1564" y="1423"/>
                    <a:pt x="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4"/>
            <p:cNvSpPr/>
            <p:nvPr/>
          </p:nvSpPr>
          <p:spPr>
            <a:xfrm>
              <a:off x="-8276626" y="1900406"/>
              <a:ext cx="667315" cy="368795"/>
            </a:xfrm>
            <a:custGeom>
              <a:rect b="b" l="l" r="r" t="t"/>
              <a:pathLst>
                <a:path extrusionOk="0" h="3091" w="5593">
                  <a:moveTo>
                    <a:pt x="3228" y="0"/>
                  </a:moveTo>
                  <a:lnTo>
                    <a:pt x="0" y="2772"/>
                  </a:lnTo>
                  <a:lnTo>
                    <a:pt x="21" y="3091"/>
                  </a:lnTo>
                  <a:lnTo>
                    <a:pt x="3217" y="313"/>
                  </a:lnTo>
                  <a:cubicBezTo>
                    <a:pt x="3299" y="421"/>
                    <a:pt x="5593" y="2168"/>
                    <a:pt x="5593" y="2168"/>
                  </a:cubicBezTo>
                  <a:lnTo>
                    <a:pt x="5574" y="1881"/>
                  </a:lnTo>
                  <a:cubicBezTo>
                    <a:pt x="4628" y="1328"/>
                    <a:pt x="3228" y="0"/>
                    <a:pt x="3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-8172110" y="3087653"/>
              <a:ext cx="535832" cy="165128"/>
            </a:xfrm>
            <a:custGeom>
              <a:rect b="b" l="l" r="r" t="t"/>
              <a:pathLst>
                <a:path extrusionOk="0" h="1384" w="4491">
                  <a:moveTo>
                    <a:pt x="4462" y="0"/>
                  </a:moveTo>
                  <a:cubicBezTo>
                    <a:pt x="4462" y="1"/>
                    <a:pt x="3045" y="797"/>
                    <a:pt x="0" y="1160"/>
                  </a:cubicBezTo>
                  <a:lnTo>
                    <a:pt x="30" y="1384"/>
                  </a:lnTo>
                  <a:cubicBezTo>
                    <a:pt x="30" y="1384"/>
                    <a:pt x="3381" y="888"/>
                    <a:pt x="4490" y="185"/>
                  </a:cubicBezTo>
                  <a:lnTo>
                    <a:pt x="4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4"/>
            <p:cNvSpPr/>
            <p:nvPr/>
          </p:nvSpPr>
          <p:spPr>
            <a:xfrm>
              <a:off x="-9400047" y="2147376"/>
              <a:ext cx="392657" cy="421650"/>
            </a:xfrm>
            <a:custGeom>
              <a:rect b="b" l="l" r="r" t="t"/>
              <a:pathLst>
                <a:path extrusionOk="0" h="3534" w="3291">
                  <a:moveTo>
                    <a:pt x="141" y="1"/>
                  </a:moveTo>
                  <a:lnTo>
                    <a:pt x="0" y="103"/>
                  </a:lnTo>
                  <a:cubicBezTo>
                    <a:pt x="819" y="1600"/>
                    <a:pt x="3070" y="3534"/>
                    <a:pt x="3070" y="3534"/>
                  </a:cubicBezTo>
                  <a:lnTo>
                    <a:pt x="3290" y="3370"/>
                  </a:lnTo>
                  <a:cubicBezTo>
                    <a:pt x="1117" y="1877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4"/>
            <p:cNvSpPr/>
            <p:nvPr/>
          </p:nvSpPr>
          <p:spPr>
            <a:xfrm>
              <a:off x="-7900919" y="1190158"/>
              <a:ext cx="68366" cy="40447"/>
            </a:xfrm>
            <a:custGeom>
              <a:rect b="b" l="l" r="r" t="t"/>
              <a:pathLst>
                <a:path extrusionOk="0" h="339" w="573">
                  <a:moveTo>
                    <a:pt x="37" y="1"/>
                  </a:moveTo>
                  <a:cubicBezTo>
                    <a:pt x="33" y="1"/>
                    <a:pt x="29" y="2"/>
                    <a:pt x="24" y="4"/>
                  </a:cubicBezTo>
                  <a:cubicBezTo>
                    <a:pt x="8" y="10"/>
                    <a:pt x="1" y="27"/>
                    <a:pt x="7" y="44"/>
                  </a:cubicBezTo>
                  <a:lnTo>
                    <a:pt x="114" y="318"/>
                  </a:lnTo>
                  <a:cubicBezTo>
                    <a:pt x="119" y="330"/>
                    <a:pt x="130" y="338"/>
                    <a:pt x="143" y="338"/>
                  </a:cubicBezTo>
                  <a:lnTo>
                    <a:pt x="540" y="338"/>
                  </a:lnTo>
                  <a:cubicBezTo>
                    <a:pt x="550" y="338"/>
                    <a:pt x="560" y="333"/>
                    <a:pt x="565" y="324"/>
                  </a:cubicBezTo>
                  <a:cubicBezTo>
                    <a:pt x="572" y="315"/>
                    <a:pt x="573" y="304"/>
                    <a:pt x="568" y="294"/>
                  </a:cubicBezTo>
                  <a:lnTo>
                    <a:pt x="499" y="112"/>
                  </a:lnTo>
                  <a:cubicBezTo>
                    <a:pt x="493" y="99"/>
                    <a:pt x="482" y="92"/>
                    <a:pt x="469" y="92"/>
                  </a:cubicBezTo>
                  <a:cubicBezTo>
                    <a:pt x="465" y="92"/>
                    <a:pt x="461" y="92"/>
                    <a:pt x="458" y="94"/>
                  </a:cubicBezTo>
                  <a:cubicBezTo>
                    <a:pt x="440" y="100"/>
                    <a:pt x="433" y="119"/>
                    <a:pt x="439" y="135"/>
                  </a:cubicBezTo>
                  <a:lnTo>
                    <a:pt x="494" y="274"/>
                  </a:lnTo>
                  <a:lnTo>
                    <a:pt x="165" y="274"/>
                  </a:lnTo>
                  <a:lnTo>
                    <a:pt x="65" y="21"/>
                  </a:lnTo>
                  <a:cubicBezTo>
                    <a:pt x="61" y="9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4"/>
            <p:cNvSpPr/>
            <p:nvPr/>
          </p:nvSpPr>
          <p:spPr>
            <a:xfrm>
              <a:off x="-7038428" y="-180348"/>
              <a:ext cx="59895" cy="28874"/>
            </a:xfrm>
            <a:custGeom>
              <a:rect b="b" l="l" r="r" t="t"/>
              <a:pathLst>
                <a:path extrusionOk="0" h="242" w="502">
                  <a:moveTo>
                    <a:pt x="97" y="0"/>
                  </a:moveTo>
                  <a:cubicBezTo>
                    <a:pt x="75" y="0"/>
                    <a:pt x="52" y="2"/>
                    <a:pt x="30" y="5"/>
                  </a:cubicBezTo>
                  <a:cubicBezTo>
                    <a:pt x="14" y="7"/>
                    <a:pt x="0" y="22"/>
                    <a:pt x="4" y="41"/>
                  </a:cubicBezTo>
                  <a:cubicBezTo>
                    <a:pt x="5" y="56"/>
                    <a:pt x="19" y="68"/>
                    <a:pt x="35" y="68"/>
                  </a:cubicBezTo>
                  <a:cubicBezTo>
                    <a:pt x="37" y="68"/>
                    <a:pt x="38" y="68"/>
                    <a:pt x="39" y="68"/>
                  </a:cubicBezTo>
                  <a:cubicBezTo>
                    <a:pt x="58" y="65"/>
                    <a:pt x="77" y="64"/>
                    <a:pt x="96" y="64"/>
                  </a:cubicBezTo>
                  <a:cubicBezTo>
                    <a:pt x="228" y="64"/>
                    <a:pt x="359" y="125"/>
                    <a:pt x="441" y="230"/>
                  </a:cubicBezTo>
                  <a:cubicBezTo>
                    <a:pt x="447" y="237"/>
                    <a:pt x="457" y="241"/>
                    <a:pt x="466" y="241"/>
                  </a:cubicBezTo>
                  <a:cubicBezTo>
                    <a:pt x="475" y="241"/>
                    <a:pt x="481" y="240"/>
                    <a:pt x="484" y="234"/>
                  </a:cubicBezTo>
                  <a:cubicBezTo>
                    <a:pt x="498" y="223"/>
                    <a:pt x="501" y="203"/>
                    <a:pt x="489" y="190"/>
                  </a:cubicBezTo>
                  <a:cubicBezTo>
                    <a:pt x="397" y="71"/>
                    <a:pt x="247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4"/>
            <p:cNvSpPr/>
            <p:nvPr/>
          </p:nvSpPr>
          <p:spPr>
            <a:xfrm>
              <a:off x="-7064318" y="-64618"/>
              <a:ext cx="85786" cy="55361"/>
            </a:xfrm>
            <a:custGeom>
              <a:rect b="b" l="l" r="r" t="t"/>
              <a:pathLst>
                <a:path extrusionOk="0" h="464" w="719">
                  <a:moveTo>
                    <a:pt x="682" y="0"/>
                  </a:moveTo>
                  <a:cubicBezTo>
                    <a:pt x="668" y="0"/>
                    <a:pt x="655" y="11"/>
                    <a:pt x="652" y="26"/>
                  </a:cubicBezTo>
                  <a:cubicBezTo>
                    <a:pt x="623" y="152"/>
                    <a:pt x="539" y="269"/>
                    <a:pt x="426" y="335"/>
                  </a:cubicBezTo>
                  <a:cubicBezTo>
                    <a:pt x="353" y="377"/>
                    <a:pt x="266" y="400"/>
                    <a:pt x="180" y="400"/>
                  </a:cubicBezTo>
                  <a:cubicBezTo>
                    <a:pt x="135" y="400"/>
                    <a:pt x="89" y="394"/>
                    <a:pt x="46" y="381"/>
                  </a:cubicBezTo>
                  <a:cubicBezTo>
                    <a:pt x="43" y="380"/>
                    <a:pt x="40" y="379"/>
                    <a:pt x="37" y="379"/>
                  </a:cubicBezTo>
                  <a:cubicBezTo>
                    <a:pt x="24" y="379"/>
                    <a:pt x="10" y="389"/>
                    <a:pt x="6" y="402"/>
                  </a:cubicBezTo>
                  <a:cubicBezTo>
                    <a:pt x="1" y="419"/>
                    <a:pt x="11" y="437"/>
                    <a:pt x="28" y="442"/>
                  </a:cubicBezTo>
                  <a:cubicBezTo>
                    <a:pt x="77" y="457"/>
                    <a:pt x="129" y="464"/>
                    <a:pt x="180" y="464"/>
                  </a:cubicBezTo>
                  <a:cubicBezTo>
                    <a:pt x="278" y="464"/>
                    <a:pt x="376" y="438"/>
                    <a:pt x="458" y="390"/>
                  </a:cubicBezTo>
                  <a:cubicBezTo>
                    <a:pt x="586" y="315"/>
                    <a:pt x="682" y="185"/>
                    <a:pt x="714" y="39"/>
                  </a:cubicBezTo>
                  <a:cubicBezTo>
                    <a:pt x="718" y="21"/>
                    <a:pt x="707" y="5"/>
                    <a:pt x="690" y="1"/>
                  </a:cubicBezTo>
                  <a:cubicBezTo>
                    <a:pt x="687" y="0"/>
                    <a:pt x="685" y="0"/>
                    <a:pt x="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4"/>
            <p:cNvSpPr/>
            <p:nvPr/>
          </p:nvSpPr>
          <p:spPr>
            <a:xfrm>
              <a:off x="-7031985" y="-119739"/>
              <a:ext cx="33527" cy="47128"/>
            </a:xfrm>
            <a:custGeom>
              <a:rect b="b" l="l" r="r" t="t"/>
              <a:pathLst>
                <a:path extrusionOk="0" h="395" w="281">
                  <a:moveTo>
                    <a:pt x="140" y="1"/>
                  </a:moveTo>
                  <a:cubicBezTo>
                    <a:pt x="63" y="1"/>
                    <a:pt x="1" y="89"/>
                    <a:pt x="1" y="197"/>
                  </a:cubicBezTo>
                  <a:cubicBezTo>
                    <a:pt x="1" y="306"/>
                    <a:pt x="63" y="394"/>
                    <a:pt x="140" y="394"/>
                  </a:cubicBezTo>
                  <a:cubicBezTo>
                    <a:pt x="217" y="394"/>
                    <a:pt x="280" y="306"/>
                    <a:pt x="280" y="197"/>
                  </a:cubicBezTo>
                  <a:cubicBezTo>
                    <a:pt x="280" y="89"/>
                    <a:pt x="21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-7118604" y="-119739"/>
              <a:ext cx="33527" cy="47128"/>
            </a:xfrm>
            <a:custGeom>
              <a:rect b="b" l="l" r="r" t="t"/>
              <a:pathLst>
                <a:path extrusionOk="0" h="395" w="281">
                  <a:moveTo>
                    <a:pt x="140" y="1"/>
                  </a:moveTo>
                  <a:cubicBezTo>
                    <a:pt x="63" y="1"/>
                    <a:pt x="0" y="89"/>
                    <a:pt x="0" y="197"/>
                  </a:cubicBezTo>
                  <a:cubicBezTo>
                    <a:pt x="0" y="306"/>
                    <a:pt x="63" y="394"/>
                    <a:pt x="140" y="394"/>
                  </a:cubicBezTo>
                  <a:cubicBezTo>
                    <a:pt x="218" y="394"/>
                    <a:pt x="280" y="306"/>
                    <a:pt x="280" y="197"/>
                  </a:cubicBezTo>
                  <a:cubicBezTo>
                    <a:pt x="280" y="89"/>
                    <a:pt x="218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4"/>
            <p:cNvSpPr/>
            <p:nvPr/>
          </p:nvSpPr>
          <p:spPr>
            <a:xfrm>
              <a:off x="-9938016" y="-423620"/>
              <a:ext cx="3943517" cy="4149569"/>
            </a:xfrm>
            <a:custGeom>
              <a:rect b="b" l="l" r="r" t="t"/>
              <a:pathLst>
                <a:path extrusionOk="0" h="34779" w="33052">
                  <a:moveTo>
                    <a:pt x="24708" y="65"/>
                  </a:moveTo>
                  <a:cubicBezTo>
                    <a:pt x="24844" y="65"/>
                    <a:pt x="24973" y="103"/>
                    <a:pt x="25073" y="176"/>
                  </a:cubicBezTo>
                  <a:cubicBezTo>
                    <a:pt x="25155" y="235"/>
                    <a:pt x="25242" y="256"/>
                    <a:pt x="25332" y="256"/>
                  </a:cubicBezTo>
                  <a:cubicBezTo>
                    <a:pt x="25456" y="256"/>
                    <a:pt x="25586" y="216"/>
                    <a:pt x="25713" y="176"/>
                  </a:cubicBezTo>
                  <a:cubicBezTo>
                    <a:pt x="25845" y="135"/>
                    <a:pt x="25980" y="92"/>
                    <a:pt x="26112" y="92"/>
                  </a:cubicBezTo>
                  <a:cubicBezTo>
                    <a:pt x="26130" y="92"/>
                    <a:pt x="26148" y="93"/>
                    <a:pt x="26166" y="95"/>
                  </a:cubicBezTo>
                  <a:cubicBezTo>
                    <a:pt x="26461" y="124"/>
                    <a:pt x="26757" y="321"/>
                    <a:pt x="26956" y="623"/>
                  </a:cubicBezTo>
                  <a:cubicBezTo>
                    <a:pt x="27128" y="884"/>
                    <a:pt x="27223" y="1183"/>
                    <a:pt x="27311" y="1552"/>
                  </a:cubicBezTo>
                  <a:cubicBezTo>
                    <a:pt x="27555" y="2574"/>
                    <a:pt x="27684" y="3694"/>
                    <a:pt x="27703" y="4976"/>
                  </a:cubicBezTo>
                  <a:cubicBezTo>
                    <a:pt x="27706" y="5269"/>
                    <a:pt x="27704" y="5597"/>
                    <a:pt x="27696" y="5925"/>
                  </a:cubicBezTo>
                  <a:cubicBezTo>
                    <a:pt x="27439" y="5858"/>
                    <a:pt x="27167" y="5797"/>
                    <a:pt x="26883" y="5735"/>
                  </a:cubicBezTo>
                  <a:cubicBezTo>
                    <a:pt x="26836" y="5725"/>
                    <a:pt x="26788" y="5720"/>
                    <a:pt x="26741" y="5720"/>
                  </a:cubicBezTo>
                  <a:cubicBezTo>
                    <a:pt x="26501" y="5720"/>
                    <a:pt x="26278" y="5848"/>
                    <a:pt x="26156" y="6063"/>
                  </a:cubicBezTo>
                  <a:cubicBezTo>
                    <a:pt x="26117" y="6133"/>
                    <a:pt x="26078" y="6201"/>
                    <a:pt x="26040" y="6268"/>
                  </a:cubicBezTo>
                  <a:lnTo>
                    <a:pt x="25826" y="3483"/>
                  </a:lnTo>
                  <a:lnTo>
                    <a:pt x="25826" y="3483"/>
                  </a:lnTo>
                  <a:cubicBezTo>
                    <a:pt x="25831" y="3483"/>
                    <a:pt x="25837" y="3483"/>
                    <a:pt x="25842" y="3483"/>
                  </a:cubicBezTo>
                  <a:cubicBezTo>
                    <a:pt x="26010" y="3483"/>
                    <a:pt x="26179" y="3407"/>
                    <a:pt x="26285" y="3277"/>
                  </a:cubicBezTo>
                  <a:cubicBezTo>
                    <a:pt x="26339" y="3209"/>
                    <a:pt x="26381" y="3125"/>
                    <a:pt x="26408" y="3026"/>
                  </a:cubicBezTo>
                  <a:cubicBezTo>
                    <a:pt x="26459" y="2845"/>
                    <a:pt x="26443" y="2661"/>
                    <a:pt x="26364" y="2526"/>
                  </a:cubicBezTo>
                  <a:cubicBezTo>
                    <a:pt x="26285" y="2394"/>
                    <a:pt x="26141" y="2312"/>
                    <a:pt x="26002" y="2312"/>
                  </a:cubicBezTo>
                  <a:cubicBezTo>
                    <a:pt x="25972" y="2312"/>
                    <a:pt x="25941" y="2316"/>
                    <a:pt x="25912" y="2324"/>
                  </a:cubicBezTo>
                  <a:cubicBezTo>
                    <a:pt x="25843" y="2344"/>
                    <a:pt x="25779" y="2386"/>
                    <a:pt x="25714" y="2449"/>
                  </a:cubicBezTo>
                  <a:cubicBezTo>
                    <a:pt x="25645" y="2517"/>
                    <a:pt x="25590" y="2600"/>
                    <a:pt x="25551" y="2689"/>
                  </a:cubicBezTo>
                  <a:cubicBezTo>
                    <a:pt x="25122" y="2440"/>
                    <a:pt x="24829" y="1984"/>
                    <a:pt x="24598" y="1569"/>
                  </a:cubicBezTo>
                  <a:cubicBezTo>
                    <a:pt x="24485" y="1364"/>
                    <a:pt x="24388" y="1180"/>
                    <a:pt x="24342" y="979"/>
                  </a:cubicBezTo>
                  <a:cubicBezTo>
                    <a:pt x="24339" y="968"/>
                    <a:pt x="24331" y="959"/>
                    <a:pt x="24319" y="956"/>
                  </a:cubicBezTo>
                  <a:cubicBezTo>
                    <a:pt x="24316" y="955"/>
                    <a:pt x="24314" y="955"/>
                    <a:pt x="24311" y="955"/>
                  </a:cubicBezTo>
                  <a:cubicBezTo>
                    <a:pt x="24302" y="955"/>
                    <a:pt x="24293" y="959"/>
                    <a:pt x="24287" y="966"/>
                  </a:cubicBezTo>
                  <a:cubicBezTo>
                    <a:pt x="23963" y="1346"/>
                    <a:pt x="23734" y="1752"/>
                    <a:pt x="23602" y="2179"/>
                  </a:cubicBezTo>
                  <a:lnTo>
                    <a:pt x="23602" y="2182"/>
                  </a:lnTo>
                  <a:cubicBezTo>
                    <a:pt x="23537" y="2391"/>
                    <a:pt x="23496" y="2605"/>
                    <a:pt x="23477" y="2825"/>
                  </a:cubicBezTo>
                  <a:cubicBezTo>
                    <a:pt x="23448" y="3191"/>
                    <a:pt x="23486" y="3494"/>
                    <a:pt x="23595" y="3754"/>
                  </a:cubicBezTo>
                  <a:cubicBezTo>
                    <a:pt x="23728" y="4069"/>
                    <a:pt x="23978" y="4310"/>
                    <a:pt x="24262" y="4400"/>
                  </a:cubicBezTo>
                  <a:lnTo>
                    <a:pt x="24305" y="4411"/>
                  </a:lnTo>
                  <a:lnTo>
                    <a:pt x="24159" y="5824"/>
                  </a:lnTo>
                  <a:cubicBezTo>
                    <a:pt x="24023" y="5842"/>
                    <a:pt x="23532" y="5915"/>
                    <a:pt x="22912" y="6064"/>
                  </a:cubicBezTo>
                  <a:cubicBezTo>
                    <a:pt x="22896" y="4856"/>
                    <a:pt x="22972" y="3659"/>
                    <a:pt x="23137" y="2511"/>
                  </a:cubicBezTo>
                  <a:cubicBezTo>
                    <a:pt x="23190" y="2144"/>
                    <a:pt x="23259" y="1718"/>
                    <a:pt x="23407" y="1319"/>
                  </a:cubicBezTo>
                  <a:cubicBezTo>
                    <a:pt x="23564" y="894"/>
                    <a:pt x="23792" y="560"/>
                    <a:pt x="24080" y="325"/>
                  </a:cubicBezTo>
                  <a:cubicBezTo>
                    <a:pt x="24240" y="193"/>
                    <a:pt x="24403" y="111"/>
                    <a:pt x="24562" y="79"/>
                  </a:cubicBezTo>
                  <a:cubicBezTo>
                    <a:pt x="24611" y="70"/>
                    <a:pt x="24660" y="65"/>
                    <a:pt x="24708" y="65"/>
                  </a:cubicBezTo>
                  <a:close/>
                  <a:moveTo>
                    <a:pt x="24297" y="1054"/>
                  </a:moveTo>
                  <a:cubicBezTo>
                    <a:pt x="24349" y="1239"/>
                    <a:pt x="24440" y="1411"/>
                    <a:pt x="24544" y="1598"/>
                  </a:cubicBezTo>
                  <a:cubicBezTo>
                    <a:pt x="24785" y="2032"/>
                    <a:pt x="25093" y="2508"/>
                    <a:pt x="25554" y="2760"/>
                  </a:cubicBezTo>
                  <a:cubicBezTo>
                    <a:pt x="25558" y="2763"/>
                    <a:pt x="25564" y="2764"/>
                    <a:pt x="25569" y="2764"/>
                  </a:cubicBezTo>
                  <a:cubicBezTo>
                    <a:pt x="25573" y="2764"/>
                    <a:pt x="25577" y="2764"/>
                    <a:pt x="25580" y="2763"/>
                  </a:cubicBezTo>
                  <a:cubicBezTo>
                    <a:pt x="25590" y="2759"/>
                    <a:pt x="25596" y="2752"/>
                    <a:pt x="25600" y="2743"/>
                  </a:cubicBezTo>
                  <a:cubicBezTo>
                    <a:pt x="25634" y="2650"/>
                    <a:pt x="25690" y="2562"/>
                    <a:pt x="25762" y="2492"/>
                  </a:cubicBezTo>
                  <a:cubicBezTo>
                    <a:pt x="25819" y="2436"/>
                    <a:pt x="25875" y="2399"/>
                    <a:pt x="25934" y="2383"/>
                  </a:cubicBezTo>
                  <a:cubicBezTo>
                    <a:pt x="25958" y="2376"/>
                    <a:pt x="25983" y="2372"/>
                    <a:pt x="26008" y="2372"/>
                  </a:cubicBezTo>
                  <a:cubicBezTo>
                    <a:pt x="26124" y="2372"/>
                    <a:pt x="26246" y="2443"/>
                    <a:pt x="26311" y="2554"/>
                  </a:cubicBezTo>
                  <a:cubicBezTo>
                    <a:pt x="26382" y="2675"/>
                    <a:pt x="26396" y="2839"/>
                    <a:pt x="26350" y="3005"/>
                  </a:cubicBezTo>
                  <a:cubicBezTo>
                    <a:pt x="26325" y="3094"/>
                    <a:pt x="26288" y="3171"/>
                    <a:pt x="26238" y="3232"/>
                  </a:cubicBezTo>
                  <a:cubicBezTo>
                    <a:pt x="26145" y="3347"/>
                    <a:pt x="25995" y="3415"/>
                    <a:pt x="25846" y="3415"/>
                  </a:cubicBezTo>
                  <a:cubicBezTo>
                    <a:pt x="25806" y="3415"/>
                    <a:pt x="25767" y="3410"/>
                    <a:pt x="25728" y="3400"/>
                  </a:cubicBezTo>
                  <a:cubicBezTo>
                    <a:pt x="25725" y="3399"/>
                    <a:pt x="25723" y="3399"/>
                    <a:pt x="25720" y="3399"/>
                  </a:cubicBezTo>
                  <a:cubicBezTo>
                    <a:pt x="25706" y="3399"/>
                    <a:pt x="25693" y="3408"/>
                    <a:pt x="25689" y="3423"/>
                  </a:cubicBezTo>
                  <a:cubicBezTo>
                    <a:pt x="25685" y="3440"/>
                    <a:pt x="25694" y="3457"/>
                    <a:pt x="25713" y="3462"/>
                  </a:cubicBezTo>
                  <a:cubicBezTo>
                    <a:pt x="25730" y="3467"/>
                    <a:pt x="25747" y="3469"/>
                    <a:pt x="25765" y="3472"/>
                  </a:cubicBezTo>
                  <a:lnTo>
                    <a:pt x="25986" y="6352"/>
                  </a:lnTo>
                  <a:cubicBezTo>
                    <a:pt x="25986" y="6355"/>
                    <a:pt x="25987" y="6356"/>
                    <a:pt x="25987" y="6357"/>
                  </a:cubicBezTo>
                  <a:cubicBezTo>
                    <a:pt x="25372" y="7398"/>
                    <a:pt x="24861" y="7977"/>
                    <a:pt x="24553" y="7977"/>
                  </a:cubicBezTo>
                  <a:cubicBezTo>
                    <a:pt x="24533" y="7977"/>
                    <a:pt x="24514" y="7975"/>
                    <a:pt x="24496" y="7970"/>
                  </a:cubicBezTo>
                  <a:cubicBezTo>
                    <a:pt x="24110" y="7876"/>
                    <a:pt x="24106" y="7055"/>
                    <a:pt x="24157" y="6465"/>
                  </a:cubicBezTo>
                  <a:lnTo>
                    <a:pt x="24185" y="6177"/>
                  </a:lnTo>
                  <a:cubicBezTo>
                    <a:pt x="24209" y="5988"/>
                    <a:pt x="24231" y="5863"/>
                    <a:pt x="24232" y="5857"/>
                  </a:cubicBezTo>
                  <a:cubicBezTo>
                    <a:pt x="24234" y="5847"/>
                    <a:pt x="24231" y="5837"/>
                    <a:pt x="24224" y="5831"/>
                  </a:cubicBezTo>
                  <a:cubicBezTo>
                    <a:pt x="24224" y="5831"/>
                    <a:pt x="24223" y="5831"/>
                    <a:pt x="24223" y="5829"/>
                  </a:cubicBezTo>
                  <a:lnTo>
                    <a:pt x="24368" y="4426"/>
                  </a:lnTo>
                  <a:cubicBezTo>
                    <a:pt x="24426" y="4437"/>
                    <a:pt x="24483" y="4443"/>
                    <a:pt x="24544" y="4443"/>
                  </a:cubicBezTo>
                  <a:cubicBezTo>
                    <a:pt x="24745" y="4443"/>
                    <a:pt x="24958" y="4384"/>
                    <a:pt x="25154" y="4270"/>
                  </a:cubicBezTo>
                  <a:cubicBezTo>
                    <a:pt x="25195" y="4246"/>
                    <a:pt x="25238" y="4221"/>
                    <a:pt x="25279" y="4193"/>
                  </a:cubicBezTo>
                  <a:cubicBezTo>
                    <a:pt x="25294" y="4184"/>
                    <a:pt x="25298" y="4164"/>
                    <a:pt x="25288" y="4149"/>
                  </a:cubicBezTo>
                  <a:cubicBezTo>
                    <a:pt x="25282" y="4140"/>
                    <a:pt x="25272" y="4134"/>
                    <a:pt x="25262" y="4134"/>
                  </a:cubicBezTo>
                  <a:cubicBezTo>
                    <a:pt x="25256" y="4134"/>
                    <a:pt x="25250" y="4136"/>
                    <a:pt x="25245" y="4140"/>
                  </a:cubicBezTo>
                  <a:cubicBezTo>
                    <a:pt x="25204" y="4168"/>
                    <a:pt x="25163" y="4191"/>
                    <a:pt x="25123" y="4215"/>
                  </a:cubicBezTo>
                  <a:cubicBezTo>
                    <a:pt x="24936" y="4323"/>
                    <a:pt x="24735" y="4379"/>
                    <a:pt x="24545" y="4379"/>
                  </a:cubicBezTo>
                  <a:cubicBezTo>
                    <a:pt x="24454" y="4379"/>
                    <a:pt x="24365" y="4367"/>
                    <a:pt x="24282" y="4340"/>
                  </a:cubicBezTo>
                  <a:cubicBezTo>
                    <a:pt x="24015" y="4258"/>
                    <a:pt x="23780" y="4030"/>
                    <a:pt x="23656" y="3732"/>
                  </a:cubicBezTo>
                  <a:cubicBezTo>
                    <a:pt x="23551" y="3482"/>
                    <a:pt x="23513" y="3189"/>
                    <a:pt x="23543" y="2831"/>
                  </a:cubicBezTo>
                  <a:cubicBezTo>
                    <a:pt x="23559" y="2620"/>
                    <a:pt x="23599" y="2412"/>
                    <a:pt x="23662" y="2209"/>
                  </a:cubicBezTo>
                  <a:cubicBezTo>
                    <a:pt x="23703" y="2168"/>
                    <a:pt x="23751" y="2125"/>
                    <a:pt x="23809" y="2102"/>
                  </a:cubicBezTo>
                  <a:cubicBezTo>
                    <a:pt x="23831" y="2094"/>
                    <a:pt x="23858" y="2088"/>
                    <a:pt x="23886" y="2088"/>
                  </a:cubicBezTo>
                  <a:cubicBezTo>
                    <a:pt x="23916" y="2088"/>
                    <a:pt x="23947" y="2095"/>
                    <a:pt x="23973" y="2115"/>
                  </a:cubicBezTo>
                  <a:cubicBezTo>
                    <a:pt x="23994" y="2131"/>
                    <a:pt x="24013" y="2156"/>
                    <a:pt x="24026" y="2188"/>
                  </a:cubicBezTo>
                  <a:cubicBezTo>
                    <a:pt x="24065" y="2276"/>
                    <a:pt x="24056" y="2378"/>
                    <a:pt x="24042" y="2492"/>
                  </a:cubicBezTo>
                  <a:cubicBezTo>
                    <a:pt x="24029" y="2599"/>
                    <a:pt x="24015" y="2689"/>
                    <a:pt x="23978" y="2773"/>
                  </a:cubicBezTo>
                  <a:cubicBezTo>
                    <a:pt x="23973" y="2784"/>
                    <a:pt x="23966" y="2795"/>
                    <a:pt x="23961" y="2807"/>
                  </a:cubicBezTo>
                  <a:cubicBezTo>
                    <a:pt x="23935" y="2860"/>
                    <a:pt x="23906" y="2920"/>
                    <a:pt x="23917" y="2984"/>
                  </a:cubicBezTo>
                  <a:cubicBezTo>
                    <a:pt x="23929" y="3048"/>
                    <a:pt x="23984" y="3104"/>
                    <a:pt x="24051" y="3119"/>
                  </a:cubicBezTo>
                  <a:cubicBezTo>
                    <a:pt x="24063" y="3122"/>
                    <a:pt x="24077" y="3123"/>
                    <a:pt x="24091" y="3123"/>
                  </a:cubicBezTo>
                  <a:cubicBezTo>
                    <a:pt x="24140" y="3123"/>
                    <a:pt x="24192" y="3102"/>
                    <a:pt x="24231" y="3066"/>
                  </a:cubicBezTo>
                  <a:cubicBezTo>
                    <a:pt x="24243" y="3055"/>
                    <a:pt x="24245" y="3035"/>
                    <a:pt x="24232" y="3021"/>
                  </a:cubicBezTo>
                  <a:cubicBezTo>
                    <a:pt x="24226" y="3015"/>
                    <a:pt x="24218" y="3012"/>
                    <a:pt x="24209" y="3012"/>
                  </a:cubicBezTo>
                  <a:cubicBezTo>
                    <a:pt x="24201" y="3012"/>
                    <a:pt x="24193" y="3015"/>
                    <a:pt x="24186" y="3020"/>
                  </a:cubicBezTo>
                  <a:cubicBezTo>
                    <a:pt x="24160" y="3045"/>
                    <a:pt x="24124" y="3059"/>
                    <a:pt x="24090" y="3059"/>
                  </a:cubicBezTo>
                  <a:cubicBezTo>
                    <a:pt x="24081" y="3059"/>
                    <a:pt x="24073" y="3058"/>
                    <a:pt x="24065" y="3056"/>
                  </a:cubicBezTo>
                  <a:cubicBezTo>
                    <a:pt x="24022" y="3047"/>
                    <a:pt x="23988" y="3011"/>
                    <a:pt x="23980" y="2973"/>
                  </a:cubicBezTo>
                  <a:cubicBezTo>
                    <a:pt x="23973" y="2928"/>
                    <a:pt x="23994" y="2883"/>
                    <a:pt x="24017" y="2834"/>
                  </a:cubicBezTo>
                  <a:cubicBezTo>
                    <a:pt x="24024" y="2821"/>
                    <a:pt x="24029" y="2810"/>
                    <a:pt x="24036" y="2797"/>
                  </a:cubicBezTo>
                  <a:cubicBezTo>
                    <a:pt x="24079" y="2698"/>
                    <a:pt x="24093" y="2588"/>
                    <a:pt x="24104" y="2498"/>
                  </a:cubicBezTo>
                  <a:cubicBezTo>
                    <a:pt x="24120" y="2374"/>
                    <a:pt x="24129" y="2265"/>
                    <a:pt x="24085" y="2160"/>
                  </a:cubicBezTo>
                  <a:cubicBezTo>
                    <a:pt x="24066" y="2118"/>
                    <a:pt x="24041" y="2085"/>
                    <a:pt x="24010" y="2061"/>
                  </a:cubicBezTo>
                  <a:cubicBezTo>
                    <a:pt x="23974" y="2036"/>
                    <a:pt x="23930" y="2022"/>
                    <a:pt x="23882" y="2022"/>
                  </a:cubicBezTo>
                  <a:cubicBezTo>
                    <a:pt x="23850" y="2022"/>
                    <a:pt x="23817" y="2028"/>
                    <a:pt x="23784" y="2041"/>
                  </a:cubicBezTo>
                  <a:cubicBezTo>
                    <a:pt x="23753" y="2052"/>
                    <a:pt x="23727" y="2070"/>
                    <a:pt x="23701" y="2088"/>
                  </a:cubicBezTo>
                  <a:cubicBezTo>
                    <a:pt x="23828" y="1727"/>
                    <a:pt x="24026" y="1382"/>
                    <a:pt x="24297" y="1054"/>
                  </a:cubicBezTo>
                  <a:close/>
                  <a:moveTo>
                    <a:pt x="15113" y="8524"/>
                  </a:moveTo>
                  <a:cubicBezTo>
                    <a:pt x="15341" y="8524"/>
                    <a:pt x="15543" y="8653"/>
                    <a:pt x="15641" y="8856"/>
                  </a:cubicBezTo>
                  <a:lnTo>
                    <a:pt x="7235" y="8856"/>
                  </a:lnTo>
                  <a:cubicBezTo>
                    <a:pt x="7211" y="8782"/>
                    <a:pt x="7224" y="8703"/>
                    <a:pt x="7269" y="8637"/>
                  </a:cubicBezTo>
                  <a:cubicBezTo>
                    <a:pt x="7318" y="8565"/>
                    <a:pt x="7396" y="8524"/>
                    <a:pt x="7482" y="8524"/>
                  </a:cubicBezTo>
                  <a:close/>
                  <a:moveTo>
                    <a:pt x="17261" y="12570"/>
                  </a:moveTo>
                  <a:cubicBezTo>
                    <a:pt x="17270" y="12577"/>
                    <a:pt x="17276" y="12592"/>
                    <a:pt x="17277" y="12624"/>
                  </a:cubicBezTo>
                  <a:cubicBezTo>
                    <a:pt x="17280" y="12659"/>
                    <a:pt x="17267" y="12695"/>
                    <a:pt x="17255" y="12727"/>
                  </a:cubicBezTo>
                  <a:cubicBezTo>
                    <a:pt x="17230" y="12795"/>
                    <a:pt x="17138" y="12965"/>
                    <a:pt x="17127" y="12981"/>
                  </a:cubicBezTo>
                  <a:lnTo>
                    <a:pt x="17127" y="12981"/>
                  </a:lnTo>
                  <a:cubicBezTo>
                    <a:pt x="17101" y="12927"/>
                    <a:pt x="17074" y="12832"/>
                    <a:pt x="17125" y="12734"/>
                  </a:cubicBezTo>
                  <a:cubicBezTo>
                    <a:pt x="17142" y="12703"/>
                    <a:pt x="17190" y="12644"/>
                    <a:pt x="17261" y="12570"/>
                  </a:cubicBezTo>
                  <a:close/>
                  <a:moveTo>
                    <a:pt x="17128" y="12982"/>
                  </a:moveTo>
                  <a:lnTo>
                    <a:pt x="17137" y="12988"/>
                  </a:lnTo>
                  <a:cubicBezTo>
                    <a:pt x="17136" y="12989"/>
                    <a:pt x="17135" y="12992"/>
                    <a:pt x="17133" y="12993"/>
                  </a:cubicBezTo>
                  <a:cubicBezTo>
                    <a:pt x="17131" y="12989"/>
                    <a:pt x="17130" y="12986"/>
                    <a:pt x="17128" y="12982"/>
                  </a:cubicBezTo>
                  <a:close/>
                  <a:moveTo>
                    <a:pt x="18718" y="12710"/>
                  </a:moveTo>
                  <a:cubicBezTo>
                    <a:pt x="18734" y="12731"/>
                    <a:pt x="18734" y="12767"/>
                    <a:pt x="18728" y="12794"/>
                  </a:cubicBezTo>
                  <a:cubicBezTo>
                    <a:pt x="18711" y="12888"/>
                    <a:pt x="18647" y="12977"/>
                    <a:pt x="18553" y="13040"/>
                  </a:cubicBezTo>
                  <a:cubicBezTo>
                    <a:pt x="18476" y="13091"/>
                    <a:pt x="18383" y="13126"/>
                    <a:pt x="18256" y="13151"/>
                  </a:cubicBezTo>
                  <a:lnTo>
                    <a:pt x="18255" y="13150"/>
                  </a:lnTo>
                  <a:cubicBezTo>
                    <a:pt x="18252" y="13146"/>
                    <a:pt x="18246" y="13135"/>
                    <a:pt x="18257" y="13107"/>
                  </a:cubicBezTo>
                  <a:cubicBezTo>
                    <a:pt x="18298" y="13011"/>
                    <a:pt x="18491" y="12859"/>
                    <a:pt x="18718" y="12710"/>
                  </a:cubicBezTo>
                  <a:close/>
                  <a:moveTo>
                    <a:pt x="15668" y="8918"/>
                  </a:moveTo>
                  <a:lnTo>
                    <a:pt x="17115" y="12639"/>
                  </a:lnTo>
                  <a:cubicBezTo>
                    <a:pt x="17092" y="12667"/>
                    <a:pt x="17077" y="12689"/>
                    <a:pt x="17069" y="12704"/>
                  </a:cubicBezTo>
                  <a:cubicBezTo>
                    <a:pt x="16989" y="12854"/>
                    <a:pt x="17057" y="12996"/>
                    <a:pt x="17089" y="13047"/>
                  </a:cubicBezTo>
                  <a:cubicBezTo>
                    <a:pt x="17049" y="13098"/>
                    <a:pt x="17017" y="13142"/>
                    <a:pt x="16997" y="13177"/>
                  </a:cubicBezTo>
                  <a:lnTo>
                    <a:pt x="15340" y="8918"/>
                  </a:lnTo>
                  <a:close/>
                  <a:moveTo>
                    <a:pt x="17310" y="12884"/>
                  </a:moveTo>
                  <a:cubicBezTo>
                    <a:pt x="17332" y="12899"/>
                    <a:pt x="17336" y="12915"/>
                    <a:pt x="17339" y="12960"/>
                  </a:cubicBezTo>
                  <a:lnTo>
                    <a:pt x="17341" y="12968"/>
                  </a:lnTo>
                  <a:cubicBezTo>
                    <a:pt x="17346" y="13019"/>
                    <a:pt x="17330" y="13074"/>
                    <a:pt x="17318" y="13110"/>
                  </a:cubicBezTo>
                  <a:cubicBezTo>
                    <a:pt x="17270" y="13254"/>
                    <a:pt x="17177" y="13386"/>
                    <a:pt x="17059" y="13481"/>
                  </a:cubicBezTo>
                  <a:cubicBezTo>
                    <a:pt x="17023" y="13428"/>
                    <a:pt x="17015" y="13331"/>
                    <a:pt x="17033" y="13252"/>
                  </a:cubicBezTo>
                  <a:cubicBezTo>
                    <a:pt x="17041" y="13206"/>
                    <a:pt x="17134" y="13083"/>
                    <a:pt x="17310" y="12884"/>
                  </a:cubicBezTo>
                  <a:close/>
                  <a:moveTo>
                    <a:pt x="17688" y="12992"/>
                  </a:moveTo>
                  <a:cubicBezTo>
                    <a:pt x="17698" y="12992"/>
                    <a:pt x="17705" y="12996"/>
                    <a:pt x="17711" y="13001"/>
                  </a:cubicBezTo>
                  <a:cubicBezTo>
                    <a:pt x="17728" y="13012"/>
                    <a:pt x="17738" y="13035"/>
                    <a:pt x="17741" y="13062"/>
                  </a:cubicBezTo>
                  <a:cubicBezTo>
                    <a:pt x="17743" y="13090"/>
                    <a:pt x="17736" y="13120"/>
                    <a:pt x="17728" y="13147"/>
                  </a:cubicBezTo>
                  <a:cubicBezTo>
                    <a:pt x="17681" y="13306"/>
                    <a:pt x="17590" y="13455"/>
                    <a:pt x="17469" y="13569"/>
                  </a:cubicBezTo>
                  <a:cubicBezTo>
                    <a:pt x="17449" y="13555"/>
                    <a:pt x="17430" y="13536"/>
                    <a:pt x="17420" y="13509"/>
                  </a:cubicBezTo>
                  <a:cubicBezTo>
                    <a:pt x="17389" y="13434"/>
                    <a:pt x="17419" y="13322"/>
                    <a:pt x="17508" y="13184"/>
                  </a:cubicBezTo>
                  <a:cubicBezTo>
                    <a:pt x="17543" y="13130"/>
                    <a:pt x="17595" y="13068"/>
                    <a:pt x="17660" y="12998"/>
                  </a:cubicBezTo>
                  <a:cubicBezTo>
                    <a:pt x="17672" y="12994"/>
                    <a:pt x="17681" y="12992"/>
                    <a:pt x="17688" y="12992"/>
                  </a:cubicBezTo>
                  <a:close/>
                  <a:moveTo>
                    <a:pt x="15272" y="8919"/>
                  </a:moveTo>
                  <a:lnTo>
                    <a:pt x="16961" y="13261"/>
                  </a:lnTo>
                  <a:lnTo>
                    <a:pt x="16961" y="13263"/>
                  </a:lnTo>
                  <a:cubicBezTo>
                    <a:pt x="16962" y="13264"/>
                    <a:pt x="16962" y="13266"/>
                    <a:pt x="16963" y="13268"/>
                  </a:cubicBezTo>
                  <a:cubicBezTo>
                    <a:pt x="16946" y="13381"/>
                    <a:pt x="16967" y="13515"/>
                    <a:pt x="17055" y="13569"/>
                  </a:cubicBezTo>
                  <a:cubicBezTo>
                    <a:pt x="17065" y="13574"/>
                    <a:pt x="17075" y="13579"/>
                    <a:pt x="17085" y="13583"/>
                  </a:cubicBezTo>
                  <a:lnTo>
                    <a:pt x="17169" y="13802"/>
                  </a:lnTo>
                  <a:lnTo>
                    <a:pt x="9155" y="13802"/>
                  </a:lnTo>
                  <a:lnTo>
                    <a:pt x="7257" y="8922"/>
                  </a:lnTo>
                  <a:lnTo>
                    <a:pt x="15272" y="8922"/>
                  </a:lnTo>
                  <a:lnTo>
                    <a:pt x="15272" y="8919"/>
                  </a:lnTo>
                  <a:close/>
                  <a:moveTo>
                    <a:pt x="19498" y="12921"/>
                  </a:moveTo>
                  <a:cubicBezTo>
                    <a:pt x="19594" y="12938"/>
                    <a:pt x="20298" y="13065"/>
                    <a:pt x="20680" y="13065"/>
                  </a:cubicBezTo>
                  <a:cubicBezTo>
                    <a:pt x="20764" y="13065"/>
                    <a:pt x="20832" y="13059"/>
                    <a:pt x="20875" y="13044"/>
                  </a:cubicBezTo>
                  <a:cubicBezTo>
                    <a:pt x="20939" y="13057"/>
                    <a:pt x="21156" y="13356"/>
                    <a:pt x="21454" y="13803"/>
                  </a:cubicBezTo>
                  <a:lnTo>
                    <a:pt x="17239" y="13803"/>
                  </a:lnTo>
                  <a:lnTo>
                    <a:pt x="17239" y="13800"/>
                  </a:lnTo>
                  <a:lnTo>
                    <a:pt x="17157" y="13589"/>
                  </a:lnTo>
                  <a:cubicBezTo>
                    <a:pt x="17213" y="13584"/>
                    <a:pt x="17277" y="13555"/>
                    <a:pt x="17352" y="13502"/>
                  </a:cubicBezTo>
                  <a:cubicBezTo>
                    <a:pt x="17354" y="13512"/>
                    <a:pt x="17357" y="13522"/>
                    <a:pt x="17362" y="13533"/>
                  </a:cubicBezTo>
                  <a:cubicBezTo>
                    <a:pt x="17403" y="13630"/>
                    <a:pt x="17502" y="13656"/>
                    <a:pt x="17532" y="13663"/>
                  </a:cubicBezTo>
                  <a:cubicBezTo>
                    <a:pt x="17536" y="13664"/>
                    <a:pt x="17538" y="13664"/>
                    <a:pt x="17542" y="13664"/>
                  </a:cubicBezTo>
                  <a:cubicBezTo>
                    <a:pt x="17600" y="13664"/>
                    <a:pt x="17698" y="13577"/>
                    <a:pt x="17880" y="13399"/>
                  </a:cubicBezTo>
                  <a:cubicBezTo>
                    <a:pt x="17932" y="13348"/>
                    <a:pt x="17982" y="13300"/>
                    <a:pt x="18015" y="13273"/>
                  </a:cubicBezTo>
                  <a:cubicBezTo>
                    <a:pt x="18064" y="13232"/>
                    <a:pt x="18131" y="13176"/>
                    <a:pt x="18190" y="13129"/>
                  </a:cubicBezTo>
                  <a:lnTo>
                    <a:pt x="18190" y="13129"/>
                  </a:lnTo>
                  <a:cubicBezTo>
                    <a:pt x="18189" y="13150"/>
                    <a:pt x="18193" y="13168"/>
                    <a:pt x="18203" y="13186"/>
                  </a:cubicBezTo>
                  <a:cubicBezTo>
                    <a:pt x="18231" y="13231"/>
                    <a:pt x="18295" y="13250"/>
                    <a:pt x="18381" y="13250"/>
                  </a:cubicBezTo>
                  <a:cubicBezTo>
                    <a:pt x="18703" y="13250"/>
                    <a:pt x="19331" y="12993"/>
                    <a:pt x="19498" y="12921"/>
                  </a:cubicBezTo>
                  <a:close/>
                  <a:moveTo>
                    <a:pt x="17582" y="13864"/>
                  </a:moveTo>
                  <a:lnTo>
                    <a:pt x="17582" y="14410"/>
                  </a:lnTo>
                  <a:lnTo>
                    <a:pt x="9167" y="14410"/>
                  </a:lnTo>
                  <a:lnTo>
                    <a:pt x="9167" y="13864"/>
                  </a:lnTo>
                  <a:close/>
                  <a:moveTo>
                    <a:pt x="21495" y="13864"/>
                  </a:moveTo>
                  <a:cubicBezTo>
                    <a:pt x="21515" y="13896"/>
                    <a:pt x="21537" y="13928"/>
                    <a:pt x="21560" y="13962"/>
                  </a:cubicBezTo>
                  <a:lnTo>
                    <a:pt x="21560" y="14410"/>
                  </a:lnTo>
                  <a:lnTo>
                    <a:pt x="17646" y="14410"/>
                  </a:lnTo>
                  <a:lnTo>
                    <a:pt x="17646" y="13864"/>
                  </a:lnTo>
                  <a:close/>
                  <a:moveTo>
                    <a:pt x="26744" y="5784"/>
                  </a:moveTo>
                  <a:cubicBezTo>
                    <a:pt x="26787" y="5784"/>
                    <a:pt x="26829" y="5789"/>
                    <a:pt x="26872" y="5798"/>
                  </a:cubicBezTo>
                  <a:cubicBezTo>
                    <a:pt x="28037" y="6045"/>
                    <a:pt x="28983" y="6327"/>
                    <a:pt x="29602" y="6762"/>
                  </a:cubicBezTo>
                  <a:cubicBezTo>
                    <a:pt x="29604" y="6766"/>
                    <a:pt x="29607" y="6769"/>
                    <a:pt x="29610" y="6772"/>
                  </a:cubicBezTo>
                  <a:cubicBezTo>
                    <a:pt x="29615" y="6774"/>
                    <a:pt x="29619" y="6776"/>
                    <a:pt x="29623" y="6777"/>
                  </a:cubicBezTo>
                  <a:cubicBezTo>
                    <a:pt x="29980" y="7035"/>
                    <a:pt x="30226" y="7347"/>
                    <a:pt x="30336" y="7736"/>
                  </a:cubicBezTo>
                  <a:cubicBezTo>
                    <a:pt x="30588" y="8631"/>
                    <a:pt x="29978" y="11893"/>
                    <a:pt x="29213" y="14645"/>
                  </a:cubicBezTo>
                  <a:cubicBezTo>
                    <a:pt x="27408" y="14554"/>
                    <a:pt x="25970" y="13287"/>
                    <a:pt x="25823" y="13154"/>
                  </a:cubicBezTo>
                  <a:lnTo>
                    <a:pt x="26561" y="8713"/>
                  </a:lnTo>
                  <a:cubicBezTo>
                    <a:pt x="26564" y="8696"/>
                    <a:pt x="26551" y="8680"/>
                    <a:pt x="26535" y="8676"/>
                  </a:cubicBezTo>
                  <a:cubicBezTo>
                    <a:pt x="26533" y="8676"/>
                    <a:pt x="26531" y="8676"/>
                    <a:pt x="26530" y="8676"/>
                  </a:cubicBezTo>
                  <a:cubicBezTo>
                    <a:pt x="26515" y="8676"/>
                    <a:pt x="26502" y="8687"/>
                    <a:pt x="26498" y="8702"/>
                  </a:cubicBezTo>
                  <a:lnTo>
                    <a:pt x="25503" y="14687"/>
                  </a:lnTo>
                  <a:cubicBezTo>
                    <a:pt x="24737" y="13746"/>
                    <a:pt x="23910" y="12727"/>
                    <a:pt x="23566" y="12255"/>
                  </a:cubicBezTo>
                  <a:cubicBezTo>
                    <a:pt x="22923" y="11373"/>
                    <a:pt x="22443" y="11263"/>
                    <a:pt x="21777" y="11111"/>
                  </a:cubicBezTo>
                  <a:cubicBezTo>
                    <a:pt x="21700" y="11094"/>
                    <a:pt x="21622" y="11075"/>
                    <a:pt x="21539" y="11057"/>
                  </a:cubicBezTo>
                  <a:cubicBezTo>
                    <a:pt x="21417" y="11028"/>
                    <a:pt x="21265" y="11015"/>
                    <a:pt x="21092" y="11015"/>
                  </a:cubicBezTo>
                  <a:cubicBezTo>
                    <a:pt x="20875" y="11015"/>
                    <a:pt x="20627" y="11035"/>
                    <a:pt x="20371" y="11065"/>
                  </a:cubicBezTo>
                  <a:cubicBezTo>
                    <a:pt x="20377" y="10863"/>
                    <a:pt x="20415" y="9894"/>
                    <a:pt x="20570" y="9623"/>
                  </a:cubicBezTo>
                  <a:cubicBezTo>
                    <a:pt x="20749" y="9310"/>
                    <a:pt x="21053" y="8123"/>
                    <a:pt x="21065" y="8073"/>
                  </a:cubicBezTo>
                  <a:cubicBezTo>
                    <a:pt x="21069" y="8056"/>
                    <a:pt x="21059" y="8039"/>
                    <a:pt x="21042" y="8035"/>
                  </a:cubicBezTo>
                  <a:cubicBezTo>
                    <a:pt x="21040" y="8034"/>
                    <a:pt x="21037" y="8034"/>
                    <a:pt x="21034" y="8034"/>
                  </a:cubicBezTo>
                  <a:cubicBezTo>
                    <a:pt x="21020" y="8034"/>
                    <a:pt x="21007" y="8043"/>
                    <a:pt x="21003" y="8057"/>
                  </a:cubicBezTo>
                  <a:cubicBezTo>
                    <a:pt x="21002" y="8062"/>
                    <a:pt x="20934" y="8329"/>
                    <a:pt x="20844" y="8644"/>
                  </a:cubicBezTo>
                  <a:cubicBezTo>
                    <a:pt x="20712" y="8954"/>
                    <a:pt x="20479" y="9496"/>
                    <a:pt x="20339" y="9777"/>
                  </a:cubicBezTo>
                  <a:cubicBezTo>
                    <a:pt x="20157" y="10140"/>
                    <a:pt x="20016" y="10946"/>
                    <a:pt x="19986" y="11119"/>
                  </a:cubicBezTo>
                  <a:cubicBezTo>
                    <a:pt x="19272" y="11229"/>
                    <a:pt x="18582" y="11396"/>
                    <a:pt x="18405" y="11440"/>
                  </a:cubicBezTo>
                  <a:cubicBezTo>
                    <a:pt x="18681" y="10905"/>
                    <a:pt x="20257" y="7827"/>
                    <a:pt x="20508" y="7348"/>
                  </a:cubicBezTo>
                  <a:cubicBezTo>
                    <a:pt x="20708" y="6971"/>
                    <a:pt x="21244" y="6632"/>
                    <a:pt x="22063" y="6369"/>
                  </a:cubicBezTo>
                  <a:cubicBezTo>
                    <a:pt x="23024" y="6060"/>
                    <a:pt x="23929" y="5921"/>
                    <a:pt x="24153" y="5890"/>
                  </a:cubicBezTo>
                  <a:lnTo>
                    <a:pt x="24153" y="5890"/>
                  </a:lnTo>
                  <a:lnTo>
                    <a:pt x="24128" y="6126"/>
                  </a:lnTo>
                  <a:cubicBezTo>
                    <a:pt x="24055" y="6689"/>
                    <a:pt x="23962" y="7902"/>
                    <a:pt x="24478" y="8037"/>
                  </a:cubicBezTo>
                  <a:cubicBezTo>
                    <a:pt x="24501" y="8043"/>
                    <a:pt x="24524" y="8045"/>
                    <a:pt x="24548" y="8045"/>
                  </a:cubicBezTo>
                  <a:cubicBezTo>
                    <a:pt x="25040" y="8045"/>
                    <a:pt x="25796" y="6839"/>
                    <a:pt x="26215" y="6095"/>
                  </a:cubicBezTo>
                  <a:cubicBezTo>
                    <a:pt x="26324" y="5900"/>
                    <a:pt x="26527" y="5784"/>
                    <a:pt x="26744" y="5784"/>
                  </a:cubicBezTo>
                  <a:close/>
                  <a:moveTo>
                    <a:pt x="21623" y="14058"/>
                  </a:moveTo>
                  <a:cubicBezTo>
                    <a:pt x="21782" y="14301"/>
                    <a:pt x="21958" y="14575"/>
                    <a:pt x="22140" y="14862"/>
                  </a:cubicBezTo>
                  <a:cubicBezTo>
                    <a:pt x="21906" y="14723"/>
                    <a:pt x="21648" y="14588"/>
                    <a:pt x="21404" y="14474"/>
                  </a:cubicBezTo>
                  <a:lnTo>
                    <a:pt x="21591" y="14474"/>
                  </a:lnTo>
                  <a:cubicBezTo>
                    <a:pt x="21609" y="14474"/>
                    <a:pt x="21623" y="14460"/>
                    <a:pt x="21623" y="14441"/>
                  </a:cubicBezTo>
                  <a:lnTo>
                    <a:pt x="21623" y="14058"/>
                  </a:lnTo>
                  <a:close/>
                  <a:moveTo>
                    <a:pt x="21100" y="11081"/>
                  </a:moveTo>
                  <a:cubicBezTo>
                    <a:pt x="21265" y="11081"/>
                    <a:pt x="21410" y="11093"/>
                    <a:pt x="21525" y="11120"/>
                  </a:cubicBezTo>
                  <a:cubicBezTo>
                    <a:pt x="21608" y="11141"/>
                    <a:pt x="21686" y="11159"/>
                    <a:pt x="21763" y="11176"/>
                  </a:cubicBezTo>
                  <a:cubicBezTo>
                    <a:pt x="22439" y="11330"/>
                    <a:pt x="22886" y="11431"/>
                    <a:pt x="23515" y="12295"/>
                  </a:cubicBezTo>
                  <a:cubicBezTo>
                    <a:pt x="23882" y="12798"/>
                    <a:pt x="24795" y="13921"/>
                    <a:pt x="25601" y="14911"/>
                  </a:cubicBezTo>
                  <a:cubicBezTo>
                    <a:pt x="26338" y="15816"/>
                    <a:pt x="27033" y="16671"/>
                    <a:pt x="27106" y="16802"/>
                  </a:cubicBezTo>
                  <a:cubicBezTo>
                    <a:pt x="27258" y="17075"/>
                    <a:pt x="27382" y="17442"/>
                    <a:pt x="27383" y="17445"/>
                  </a:cubicBezTo>
                  <a:cubicBezTo>
                    <a:pt x="27387" y="17458"/>
                    <a:pt x="27400" y="17467"/>
                    <a:pt x="27414" y="17467"/>
                  </a:cubicBezTo>
                  <a:cubicBezTo>
                    <a:pt x="27418" y="17467"/>
                    <a:pt x="27421" y="17467"/>
                    <a:pt x="27424" y="17465"/>
                  </a:cubicBezTo>
                  <a:cubicBezTo>
                    <a:pt x="27441" y="17460"/>
                    <a:pt x="27450" y="17442"/>
                    <a:pt x="27445" y="17424"/>
                  </a:cubicBezTo>
                  <a:cubicBezTo>
                    <a:pt x="27444" y="17421"/>
                    <a:pt x="27318" y="17049"/>
                    <a:pt x="27164" y="16771"/>
                  </a:cubicBezTo>
                  <a:cubicBezTo>
                    <a:pt x="27088" y="16635"/>
                    <a:pt x="26422" y="15817"/>
                    <a:pt x="25652" y="14871"/>
                  </a:cubicBezTo>
                  <a:cubicBezTo>
                    <a:pt x="25621" y="14832"/>
                    <a:pt x="25590" y="14794"/>
                    <a:pt x="25559" y="14755"/>
                  </a:cubicBezTo>
                  <a:lnTo>
                    <a:pt x="25812" y="13230"/>
                  </a:lnTo>
                  <a:cubicBezTo>
                    <a:pt x="26073" y="13460"/>
                    <a:pt x="27465" y="14616"/>
                    <a:pt x="29197" y="14710"/>
                  </a:cubicBezTo>
                  <a:cubicBezTo>
                    <a:pt x="28909" y="15739"/>
                    <a:pt x="28599" y="16693"/>
                    <a:pt x="28307" y="17421"/>
                  </a:cubicBezTo>
                  <a:cubicBezTo>
                    <a:pt x="27864" y="18521"/>
                    <a:pt x="27283" y="19209"/>
                    <a:pt x="26581" y="19465"/>
                  </a:cubicBezTo>
                  <a:cubicBezTo>
                    <a:pt x="26363" y="19544"/>
                    <a:pt x="26157" y="19573"/>
                    <a:pt x="25971" y="19573"/>
                  </a:cubicBezTo>
                  <a:cubicBezTo>
                    <a:pt x="25546" y="19573"/>
                    <a:pt x="25232" y="19421"/>
                    <a:pt x="25154" y="19379"/>
                  </a:cubicBezTo>
                  <a:cubicBezTo>
                    <a:pt x="24975" y="19283"/>
                    <a:pt x="24019" y="17748"/>
                    <a:pt x="23094" y="16265"/>
                  </a:cubicBezTo>
                  <a:cubicBezTo>
                    <a:pt x="22778" y="15758"/>
                    <a:pt x="22505" y="15321"/>
                    <a:pt x="22268" y="14944"/>
                  </a:cubicBezTo>
                  <a:cubicBezTo>
                    <a:pt x="22266" y="14943"/>
                    <a:pt x="22266" y="14942"/>
                    <a:pt x="22265" y="14941"/>
                  </a:cubicBezTo>
                  <a:cubicBezTo>
                    <a:pt x="22011" y="14539"/>
                    <a:pt x="21801" y="14208"/>
                    <a:pt x="21624" y="13940"/>
                  </a:cubicBezTo>
                  <a:lnTo>
                    <a:pt x="21624" y="13832"/>
                  </a:lnTo>
                  <a:cubicBezTo>
                    <a:pt x="21624" y="13814"/>
                    <a:pt x="21611" y="13800"/>
                    <a:pt x="21592" y="13800"/>
                  </a:cubicBezTo>
                  <a:lnTo>
                    <a:pt x="21532" y="13800"/>
                  </a:lnTo>
                  <a:cubicBezTo>
                    <a:pt x="21145" y="13217"/>
                    <a:pt x="20953" y="12980"/>
                    <a:pt x="20873" y="12980"/>
                  </a:cubicBezTo>
                  <a:cubicBezTo>
                    <a:pt x="20869" y="12980"/>
                    <a:pt x="20865" y="12980"/>
                    <a:pt x="20862" y="12981"/>
                  </a:cubicBezTo>
                  <a:cubicBezTo>
                    <a:pt x="20823" y="12994"/>
                    <a:pt x="20760" y="13000"/>
                    <a:pt x="20684" y="13000"/>
                  </a:cubicBezTo>
                  <a:cubicBezTo>
                    <a:pt x="20289" y="13000"/>
                    <a:pt x="19510" y="12857"/>
                    <a:pt x="19501" y="12855"/>
                  </a:cubicBezTo>
                  <a:cubicBezTo>
                    <a:pt x="19500" y="12855"/>
                    <a:pt x="19498" y="12855"/>
                    <a:pt x="19496" y="12855"/>
                  </a:cubicBezTo>
                  <a:cubicBezTo>
                    <a:pt x="19491" y="12855"/>
                    <a:pt x="19487" y="12856"/>
                    <a:pt x="19483" y="12858"/>
                  </a:cubicBezTo>
                  <a:cubicBezTo>
                    <a:pt x="19120" y="13013"/>
                    <a:pt x="18621" y="13183"/>
                    <a:pt x="18385" y="13188"/>
                  </a:cubicBezTo>
                  <a:cubicBezTo>
                    <a:pt x="18464" y="13165"/>
                    <a:pt x="18532" y="13134"/>
                    <a:pt x="18590" y="13095"/>
                  </a:cubicBezTo>
                  <a:cubicBezTo>
                    <a:pt x="18698" y="13023"/>
                    <a:pt x="18772" y="12919"/>
                    <a:pt x="18793" y="12807"/>
                  </a:cubicBezTo>
                  <a:cubicBezTo>
                    <a:pt x="18800" y="12765"/>
                    <a:pt x="18798" y="12713"/>
                    <a:pt x="18774" y="12675"/>
                  </a:cubicBezTo>
                  <a:cubicBezTo>
                    <a:pt x="19098" y="12467"/>
                    <a:pt x="19472" y="12272"/>
                    <a:pt x="19560" y="12249"/>
                  </a:cubicBezTo>
                  <a:cubicBezTo>
                    <a:pt x="19723" y="12208"/>
                    <a:pt x="20466" y="12113"/>
                    <a:pt x="20474" y="12111"/>
                  </a:cubicBezTo>
                  <a:cubicBezTo>
                    <a:pt x="20492" y="12109"/>
                    <a:pt x="20503" y="12093"/>
                    <a:pt x="20500" y="12075"/>
                  </a:cubicBezTo>
                  <a:cubicBezTo>
                    <a:pt x="20498" y="12059"/>
                    <a:pt x="20485" y="12048"/>
                    <a:pt x="20469" y="12048"/>
                  </a:cubicBezTo>
                  <a:cubicBezTo>
                    <a:pt x="20467" y="12048"/>
                    <a:pt x="20466" y="12048"/>
                    <a:pt x="20464" y="12048"/>
                  </a:cubicBezTo>
                  <a:cubicBezTo>
                    <a:pt x="20434" y="12052"/>
                    <a:pt x="19710" y="12146"/>
                    <a:pt x="19544" y="12188"/>
                  </a:cubicBezTo>
                  <a:cubicBezTo>
                    <a:pt x="19411" y="12222"/>
                    <a:pt x="18571" y="12669"/>
                    <a:pt x="18286" y="12967"/>
                  </a:cubicBezTo>
                  <a:cubicBezTo>
                    <a:pt x="18286" y="12967"/>
                    <a:pt x="18086" y="13131"/>
                    <a:pt x="17975" y="13224"/>
                  </a:cubicBezTo>
                  <a:cubicBezTo>
                    <a:pt x="17941" y="13253"/>
                    <a:pt x="17892" y="13300"/>
                    <a:pt x="17835" y="13354"/>
                  </a:cubicBezTo>
                  <a:cubicBezTo>
                    <a:pt x="17747" y="13440"/>
                    <a:pt x="17584" y="13599"/>
                    <a:pt x="17544" y="13602"/>
                  </a:cubicBezTo>
                  <a:cubicBezTo>
                    <a:pt x="17542" y="13602"/>
                    <a:pt x="17538" y="13600"/>
                    <a:pt x="17533" y="13599"/>
                  </a:cubicBezTo>
                  <a:cubicBezTo>
                    <a:pt x="17654" y="13480"/>
                    <a:pt x="17744" y="13328"/>
                    <a:pt x="17790" y="13166"/>
                  </a:cubicBezTo>
                  <a:cubicBezTo>
                    <a:pt x="17800" y="13132"/>
                    <a:pt x="17809" y="13096"/>
                    <a:pt x="17806" y="13058"/>
                  </a:cubicBezTo>
                  <a:cubicBezTo>
                    <a:pt x="17802" y="13013"/>
                    <a:pt x="17783" y="12973"/>
                    <a:pt x="17750" y="12951"/>
                  </a:cubicBezTo>
                  <a:cubicBezTo>
                    <a:pt x="17742" y="12944"/>
                    <a:pt x="17732" y="12939"/>
                    <a:pt x="17723" y="12935"/>
                  </a:cubicBezTo>
                  <a:cubicBezTo>
                    <a:pt x="18084" y="12566"/>
                    <a:pt x="18709" y="12075"/>
                    <a:pt x="18780" y="12021"/>
                  </a:cubicBezTo>
                  <a:lnTo>
                    <a:pt x="19545" y="11896"/>
                  </a:lnTo>
                  <a:cubicBezTo>
                    <a:pt x="19562" y="11894"/>
                    <a:pt x="19574" y="11878"/>
                    <a:pt x="19571" y="11859"/>
                  </a:cubicBezTo>
                  <a:cubicBezTo>
                    <a:pt x="19569" y="11843"/>
                    <a:pt x="19554" y="11832"/>
                    <a:pt x="19538" y="11832"/>
                  </a:cubicBezTo>
                  <a:cubicBezTo>
                    <a:pt x="19537" y="11832"/>
                    <a:pt x="19536" y="11833"/>
                    <a:pt x="19534" y="11833"/>
                  </a:cubicBezTo>
                  <a:lnTo>
                    <a:pt x="18760" y="11957"/>
                  </a:lnTo>
                  <a:cubicBezTo>
                    <a:pt x="18755" y="11959"/>
                    <a:pt x="18750" y="11960"/>
                    <a:pt x="18746" y="11963"/>
                  </a:cubicBezTo>
                  <a:cubicBezTo>
                    <a:pt x="18703" y="11997"/>
                    <a:pt x="17691" y="12786"/>
                    <a:pt x="17456" y="13151"/>
                  </a:cubicBezTo>
                  <a:cubicBezTo>
                    <a:pt x="17388" y="13258"/>
                    <a:pt x="17352" y="13350"/>
                    <a:pt x="17347" y="13428"/>
                  </a:cubicBezTo>
                  <a:cubicBezTo>
                    <a:pt x="17263" y="13494"/>
                    <a:pt x="17191" y="13528"/>
                    <a:pt x="17138" y="13528"/>
                  </a:cubicBezTo>
                  <a:cubicBezTo>
                    <a:pt x="17129" y="13528"/>
                    <a:pt x="17119" y="13527"/>
                    <a:pt x="17111" y="13524"/>
                  </a:cubicBezTo>
                  <a:cubicBezTo>
                    <a:pt x="17232" y="13422"/>
                    <a:pt x="17327" y="13283"/>
                    <a:pt x="17379" y="13131"/>
                  </a:cubicBezTo>
                  <a:cubicBezTo>
                    <a:pt x="17393" y="13090"/>
                    <a:pt x="17410" y="13028"/>
                    <a:pt x="17404" y="12963"/>
                  </a:cubicBezTo>
                  <a:lnTo>
                    <a:pt x="17403" y="12956"/>
                  </a:lnTo>
                  <a:cubicBezTo>
                    <a:pt x="17398" y="12911"/>
                    <a:pt x="17394" y="12871"/>
                    <a:pt x="17352" y="12838"/>
                  </a:cubicBezTo>
                  <a:cubicBezTo>
                    <a:pt x="17522" y="12646"/>
                    <a:pt x="17759" y="12394"/>
                    <a:pt x="18063" y="12080"/>
                  </a:cubicBezTo>
                  <a:cubicBezTo>
                    <a:pt x="18156" y="11986"/>
                    <a:pt x="18166" y="11973"/>
                    <a:pt x="18170" y="11968"/>
                  </a:cubicBezTo>
                  <a:cubicBezTo>
                    <a:pt x="18180" y="11955"/>
                    <a:pt x="18176" y="11932"/>
                    <a:pt x="18163" y="11924"/>
                  </a:cubicBezTo>
                  <a:cubicBezTo>
                    <a:pt x="18157" y="11920"/>
                    <a:pt x="18151" y="11918"/>
                    <a:pt x="18144" y="11918"/>
                  </a:cubicBezTo>
                  <a:cubicBezTo>
                    <a:pt x="18134" y="11918"/>
                    <a:pt x="18125" y="11923"/>
                    <a:pt x="18119" y="11931"/>
                  </a:cubicBezTo>
                  <a:cubicBezTo>
                    <a:pt x="18114" y="11937"/>
                    <a:pt x="18072" y="11982"/>
                    <a:pt x="18017" y="12037"/>
                  </a:cubicBezTo>
                  <a:cubicBezTo>
                    <a:pt x="17766" y="12296"/>
                    <a:pt x="17494" y="12580"/>
                    <a:pt x="17288" y="12811"/>
                  </a:cubicBezTo>
                  <a:cubicBezTo>
                    <a:pt x="17304" y="12777"/>
                    <a:pt x="17313" y="12751"/>
                    <a:pt x="17314" y="12751"/>
                  </a:cubicBezTo>
                  <a:cubicBezTo>
                    <a:pt x="17328" y="12714"/>
                    <a:pt x="17343" y="12669"/>
                    <a:pt x="17340" y="12623"/>
                  </a:cubicBezTo>
                  <a:cubicBezTo>
                    <a:pt x="17339" y="12600"/>
                    <a:pt x="17335" y="12555"/>
                    <a:pt x="17303" y="12526"/>
                  </a:cubicBezTo>
                  <a:cubicBezTo>
                    <a:pt x="17616" y="12198"/>
                    <a:pt x="18223" y="11640"/>
                    <a:pt x="18358" y="11531"/>
                  </a:cubicBezTo>
                  <a:cubicBezTo>
                    <a:pt x="18370" y="11521"/>
                    <a:pt x="18378" y="11515"/>
                    <a:pt x="18383" y="11513"/>
                  </a:cubicBezTo>
                  <a:cubicBezTo>
                    <a:pt x="18400" y="11508"/>
                    <a:pt x="20108" y="11081"/>
                    <a:pt x="21100" y="11081"/>
                  </a:cubicBezTo>
                  <a:close/>
                  <a:moveTo>
                    <a:pt x="19687" y="23806"/>
                  </a:moveTo>
                  <a:cubicBezTo>
                    <a:pt x="19739" y="23820"/>
                    <a:pt x="19831" y="23846"/>
                    <a:pt x="19961" y="23880"/>
                  </a:cubicBezTo>
                  <a:lnTo>
                    <a:pt x="19728" y="24453"/>
                  </a:lnTo>
                  <a:lnTo>
                    <a:pt x="19687" y="23806"/>
                  </a:lnTo>
                  <a:close/>
                  <a:moveTo>
                    <a:pt x="21249" y="14474"/>
                  </a:moveTo>
                  <a:cubicBezTo>
                    <a:pt x="21566" y="14614"/>
                    <a:pt x="21917" y="14799"/>
                    <a:pt x="22215" y="14983"/>
                  </a:cubicBezTo>
                  <a:cubicBezTo>
                    <a:pt x="22489" y="15415"/>
                    <a:pt x="22773" y="15872"/>
                    <a:pt x="23039" y="16298"/>
                  </a:cubicBezTo>
                  <a:cubicBezTo>
                    <a:pt x="24011" y="17857"/>
                    <a:pt x="24929" y="19330"/>
                    <a:pt x="25124" y="19434"/>
                  </a:cubicBezTo>
                  <a:cubicBezTo>
                    <a:pt x="25205" y="19477"/>
                    <a:pt x="25530" y="19635"/>
                    <a:pt x="25972" y="19635"/>
                  </a:cubicBezTo>
                  <a:cubicBezTo>
                    <a:pt x="26163" y="19635"/>
                    <a:pt x="26377" y="19605"/>
                    <a:pt x="26602" y="19523"/>
                  </a:cubicBezTo>
                  <a:cubicBezTo>
                    <a:pt x="27308" y="19267"/>
                    <a:pt x="27891" y="18589"/>
                    <a:pt x="28338" y="17509"/>
                  </a:cubicBezTo>
                  <a:cubicBezTo>
                    <a:pt x="28634" y="18121"/>
                    <a:pt x="28687" y="18704"/>
                    <a:pt x="28486" y="19199"/>
                  </a:cubicBezTo>
                  <a:cubicBezTo>
                    <a:pt x="28230" y="19835"/>
                    <a:pt x="27568" y="20341"/>
                    <a:pt x="26519" y="20703"/>
                  </a:cubicBezTo>
                  <a:cubicBezTo>
                    <a:pt x="26228" y="20803"/>
                    <a:pt x="25907" y="20847"/>
                    <a:pt x="25566" y="20847"/>
                  </a:cubicBezTo>
                  <a:cubicBezTo>
                    <a:pt x="23164" y="20847"/>
                    <a:pt x="19815" y="18648"/>
                    <a:pt x="19559" y="18418"/>
                  </a:cubicBezTo>
                  <a:cubicBezTo>
                    <a:pt x="19475" y="18342"/>
                    <a:pt x="19394" y="18311"/>
                    <a:pt x="19317" y="18311"/>
                  </a:cubicBezTo>
                  <a:cubicBezTo>
                    <a:pt x="19129" y="18311"/>
                    <a:pt x="18963" y="18496"/>
                    <a:pt x="18810" y="18664"/>
                  </a:cubicBezTo>
                  <a:cubicBezTo>
                    <a:pt x="18700" y="18783"/>
                    <a:pt x="18597" y="18897"/>
                    <a:pt x="18497" y="18942"/>
                  </a:cubicBezTo>
                  <a:cubicBezTo>
                    <a:pt x="18433" y="18971"/>
                    <a:pt x="18381" y="18986"/>
                    <a:pt x="18334" y="18986"/>
                  </a:cubicBezTo>
                  <a:cubicBezTo>
                    <a:pt x="18206" y="18986"/>
                    <a:pt x="18111" y="18880"/>
                    <a:pt x="17907" y="18654"/>
                  </a:cubicBezTo>
                  <a:cubicBezTo>
                    <a:pt x="17834" y="18572"/>
                    <a:pt x="17750" y="18479"/>
                    <a:pt x="17647" y="18372"/>
                  </a:cubicBezTo>
                  <a:cubicBezTo>
                    <a:pt x="17501" y="18218"/>
                    <a:pt x="17407" y="18152"/>
                    <a:pt x="17333" y="18152"/>
                  </a:cubicBezTo>
                  <a:cubicBezTo>
                    <a:pt x="17328" y="18152"/>
                    <a:pt x="17322" y="18152"/>
                    <a:pt x="17317" y="18153"/>
                  </a:cubicBezTo>
                  <a:cubicBezTo>
                    <a:pt x="17246" y="18161"/>
                    <a:pt x="17206" y="18228"/>
                    <a:pt x="17162" y="18305"/>
                  </a:cubicBezTo>
                  <a:cubicBezTo>
                    <a:pt x="17097" y="18413"/>
                    <a:pt x="17018" y="18547"/>
                    <a:pt x="16819" y="18605"/>
                  </a:cubicBezTo>
                  <a:cubicBezTo>
                    <a:pt x="16748" y="18625"/>
                    <a:pt x="16696" y="18635"/>
                    <a:pt x="16656" y="18635"/>
                  </a:cubicBezTo>
                  <a:cubicBezTo>
                    <a:pt x="16565" y="18635"/>
                    <a:pt x="16535" y="18585"/>
                    <a:pt x="16486" y="18502"/>
                  </a:cubicBezTo>
                  <a:cubicBezTo>
                    <a:pt x="16414" y="18382"/>
                    <a:pt x="16304" y="18199"/>
                    <a:pt x="15922" y="18052"/>
                  </a:cubicBezTo>
                  <a:cubicBezTo>
                    <a:pt x="15905" y="18046"/>
                    <a:pt x="15886" y="18043"/>
                    <a:pt x="15863" y="18043"/>
                  </a:cubicBezTo>
                  <a:cubicBezTo>
                    <a:pt x="14858" y="18043"/>
                    <a:pt x="7929" y="24107"/>
                    <a:pt x="7396" y="24577"/>
                  </a:cubicBezTo>
                  <a:cubicBezTo>
                    <a:pt x="6386" y="23797"/>
                    <a:pt x="5255" y="22673"/>
                    <a:pt x="4591" y="21374"/>
                  </a:cubicBezTo>
                  <a:cubicBezTo>
                    <a:pt x="5102" y="21040"/>
                    <a:pt x="13358" y="15692"/>
                    <a:pt x="15654" y="14474"/>
                  </a:cubicBezTo>
                  <a:close/>
                  <a:moveTo>
                    <a:pt x="30745" y="6173"/>
                  </a:moveTo>
                  <a:cubicBezTo>
                    <a:pt x="30874" y="6173"/>
                    <a:pt x="31012" y="6194"/>
                    <a:pt x="31159" y="6244"/>
                  </a:cubicBezTo>
                  <a:cubicBezTo>
                    <a:pt x="31333" y="6304"/>
                    <a:pt x="31508" y="6571"/>
                    <a:pt x="31666" y="7014"/>
                  </a:cubicBezTo>
                  <a:cubicBezTo>
                    <a:pt x="32679" y="9877"/>
                    <a:pt x="32906" y="19663"/>
                    <a:pt x="30935" y="22801"/>
                  </a:cubicBezTo>
                  <a:cubicBezTo>
                    <a:pt x="30010" y="24276"/>
                    <a:pt x="27902" y="24669"/>
                    <a:pt x="25911" y="24669"/>
                  </a:cubicBezTo>
                  <a:cubicBezTo>
                    <a:pt x="25415" y="24669"/>
                    <a:pt x="24925" y="24645"/>
                    <a:pt x="24464" y="24607"/>
                  </a:cubicBezTo>
                  <a:cubicBezTo>
                    <a:pt x="22080" y="24407"/>
                    <a:pt x="19916" y="23806"/>
                    <a:pt x="19682" y="23739"/>
                  </a:cubicBezTo>
                  <a:lnTo>
                    <a:pt x="19534" y="21424"/>
                  </a:lnTo>
                  <a:lnTo>
                    <a:pt x="19534" y="21424"/>
                  </a:lnTo>
                  <a:cubicBezTo>
                    <a:pt x="20478" y="22022"/>
                    <a:pt x="21457" y="22477"/>
                    <a:pt x="22466" y="22781"/>
                  </a:cubicBezTo>
                  <a:cubicBezTo>
                    <a:pt x="23526" y="23101"/>
                    <a:pt x="24466" y="23212"/>
                    <a:pt x="25261" y="23212"/>
                  </a:cubicBezTo>
                  <a:cubicBezTo>
                    <a:pt x="25963" y="23212"/>
                    <a:pt x="26550" y="23126"/>
                    <a:pt x="27004" y="23022"/>
                  </a:cubicBezTo>
                  <a:cubicBezTo>
                    <a:pt x="28371" y="22708"/>
                    <a:pt x="29400" y="22012"/>
                    <a:pt x="29691" y="21205"/>
                  </a:cubicBezTo>
                  <a:cubicBezTo>
                    <a:pt x="30430" y="19151"/>
                    <a:pt x="28812" y="16831"/>
                    <a:pt x="28668" y="16632"/>
                  </a:cubicBezTo>
                  <a:cubicBezTo>
                    <a:pt x="29691" y="13697"/>
                    <a:pt x="30721" y="8882"/>
                    <a:pt x="30395" y="7722"/>
                  </a:cubicBezTo>
                  <a:cubicBezTo>
                    <a:pt x="30283" y="7322"/>
                    <a:pt x="30034" y="7003"/>
                    <a:pt x="29672" y="6740"/>
                  </a:cubicBezTo>
                  <a:cubicBezTo>
                    <a:pt x="29764" y="6622"/>
                    <a:pt x="30152" y="6173"/>
                    <a:pt x="30745" y="6173"/>
                  </a:cubicBezTo>
                  <a:close/>
                  <a:moveTo>
                    <a:pt x="758" y="21391"/>
                  </a:moveTo>
                  <a:cubicBezTo>
                    <a:pt x="885" y="21391"/>
                    <a:pt x="1030" y="21416"/>
                    <a:pt x="1194" y="21481"/>
                  </a:cubicBezTo>
                  <a:cubicBezTo>
                    <a:pt x="1513" y="21606"/>
                    <a:pt x="1782" y="21804"/>
                    <a:pt x="2021" y="21979"/>
                  </a:cubicBezTo>
                  <a:cubicBezTo>
                    <a:pt x="2341" y="22212"/>
                    <a:pt x="2623" y="22419"/>
                    <a:pt x="2950" y="22419"/>
                  </a:cubicBezTo>
                  <a:cubicBezTo>
                    <a:pt x="3007" y="22419"/>
                    <a:pt x="3065" y="22413"/>
                    <a:pt x="3126" y="22400"/>
                  </a:cubicBezTo>
                  <a:cubicBezTo>
                    <a:pt x="3717" y="22267"/>
                    <a:pt x="4480" y="21716"/>
                    <a:pt x="4640" y="21596"/>
                  </a:cubicBezTo>
                  <a:cubicBezTo>
                    <a:pt x="5143" y="22501"/>
                    <a:pt x="5885" y="23338"/>
                    <a:pt x="6638" y="24021"/>
                  </a:cubicBezTo>
                  <a:lnTo>
                    <a:pt x="5119" y="25279"/>
                  </a:lnTo>
                  <a:lnTo>
                    <a:pt x="4371" y="25712"/>
                  </a:lnTo>
                  <a:cubicBezTo>
                    <a:pt x="3956" y="25382"/>
                    <a:pt x="647" y="21858"/>
                    <a:pt x="319" y="21509"/>
                  </a:cubicBezTo>
                  <a:cubicBezTo>
                    <a:pt x="430" y="21443"/>
                    <a:pt x="576" y="21391"/>
                    <a:pt x="758" y="21391"/>
                  </a:cubicBezTo>
                  <a:close/>
                  <a:moveTo>
                    <a:pt x="28644" y="16702"/>
                  </a:moveTo>
                  <a:cubicBezTo>
                    <a:pt x="28891" y="17057"/>
                    <a:pt x="30328" y="19242"/>
                    <a:pt x="29631" y="21180"/>
                  </a:cubicBezTo>
                  <a:cubicBezTo>
                    <a:pt x="29349" y="21965"/>
                    <a:pt x="28338" y="22647"/>
                    <a:pt x="26992" y="22956"/>
                  </a:cubicBezTo>
                  <a:cubicBezTo>
                    <a:pt x="26648" y="23035"/>
                    <a:pt x="26051" y="23138"/>
                    <a:pt x="25266" y="23138"/>
                  </a:cubicBezTo>
                  <a:cubicBezTo>
                    <a:pt x="23835" y="23138"/>
                    <a:pt x="21784" y="22796"/>
                    <a:pt x="19529" y="21346"/>
                  </a:cubicBezTo>
                  <a:cubicBezTo>
                    <a:pt x="19524" y="21334"/>
                    <a:pt x="19514" y="21328"/>
                    <a:pt x="19499" y="21327"/>
                  </a:cubicBezTo>
                  <a:cubicBezTo>
                    <a:pt x="18743" y="20838"/>
                    <a:pt x="17963" y="20223"/>
                    <a:pt x="17175" y="19455"/>
                  </a:cubicBezTo>
                  <a:cubicBezTo>
                    <a:pt x="17170" y="19449"/>
                    <a:pt x="17162" y="19446"/>
                    <a:pt x="17154" y="19446"/>
                  </a:cubicBezTo>
                  <a:cubicBezTo>
                    <a:pt x="17146" y="19446"/>
                    <a:pt x="17138" y="19448"/>
                    <a:pt x="17132" y="19454"/>
                  </a:cubicBezTo>
                  <a:cubicBezTo>
                    <a:pt x="16254" y="20222"/>
                    <a:pt x="15079" y="21234"/>
                    <a:pt x="13913" y="22220"/>
                  </a:cubicBezTo>
                  <a:cubicBezTo>
                    <a:pt x="13908" y="22222"/>
                    <a:pt x="13904" y="22226"/>
                    <a:pt x="13900" y="22230"/>
                  </a:cubicBezTo>
                  <a:cubicBezTo>
                    <a:pt x="11793" y="24013"/>
                    <a:pt x="9711" y="25707"/>
                    <a:pt x="9422" y="25719"/>
                  </a:cubicBezTo>
                  <a:cubicBezTo>
                    <a:pt x="9419" y="25719"/>
                    <a:pt x="9416" y="25719"/>
                    <a:pt x="9413" y="25719"/>
                  </a:cubicBezTo>
                  <a:cubicBezTo>
                    <a:pt x="9157" y="25719"/>
                    <a:pt x="8358" y="25308"/>
                    <a:pt x="7448" y="24614"/>
                  </a:cubicBezTo>
                  <a:cubicBezTo>
                    <a:pt x="10073" y="22309"/>
                    <a:pt x="15071" y="18101"/>
                    <a:pt x="15850" y="18101"/>
                  </a:cubicBezTo>
                  <a:cubicBezTo>
                    <a:pt x="15869" y="18101"/>
                    <a:pt x="15886" y="18103"/>
                    <a:pt x="15900" y="18109"/>
                  </a:cubicBezTo>
                  <a:cubicBezTo>
                    <a:pt x="16261" y="18248"/>
                    <a:pt x="16360" y="18413"/>
                    <a:pt x="16432" y="18532"/>
                  </a:cubicBezTo>
                  <a:cubicBezTo>
                    <a:pt x="16492" y="18631"/>
                    <a:pt x="16537" y="18695"/>
                    <a:pt x="16657" y="18695"/>
                  </a:cubicBezTo>
                  <a:cubicBezTo>
                    <a:pt x="16704" y="18695"/>
                    <a:pt x="16763" y="18686"/>
                    <a:pt x="16838" y="18664"/>
                  </a:cubicBezTo>
                  <a:cubicBezTo>
                    <a:pt x="17060" y="18600"/>
                    <a:pt x="17152" y="18448"/>
                    <a:pt x="17217" y="18336"/>
                  </a:cubicBezTo>
                  <a:cubicBezTo>
                    <a:pt x="17255" y="18272"/>
                    <a:pt x="17285" y="18221"/>
                    <a:pt x="17325" y="18216"/>
                  </a:cubicBezTo>
                  <a:cubicBezTo>
                    <a:pt x="17328" y="18215"/>
                    <a:pt x="17330" y="18215"/>
                    <a:pt x="17333" y="18215"/>
                  </a:cubicBezTo>
                  <a:cubicBezTo>
                    <a:pt x="17386" y="18215"/>
                    <a:pt x="17473" y="18281"/>
                    <a:pt x="17600" y="18414"/>
                  </a:cubicBezTo>
                  <a:cubicBezTo>
                    <a:pt x="17703" y="18521"/>
                    <a:pt x="17787" y="18614"/>
                    <a:pt x="17860" y="18695"/>
                  </a:cubicBezTo>
                  <a:cubicBezTo>
                    <a:pt x="18066" y="18925"/>
                    <a:pt x="18178" y="19049"/>
                    <a:pt x="18332" y="19049"/>
                  </a:cubicBezTo>
                  <a:cubicBezTo>
                    <a:pt x="18388" y="19049"/>
                    <a:pt x="18449" y="19032"/>
                    <a:pt x="18523" y="18999"/>
                  </a:cubicBezTo>
                  <a:cubicBezTo>
                    <a:pt x="18637" y="18947"/>
                    <a:pt x="18744" y="18829"/>
                    <a:pt x="18858" y="18705"/>
                  </a:cubicBezTo>
                  <a:cubicBezTo>
                    <a:pt x="19011" y="18537"/>
                    <a:pt x="19157" y="18374"/>
                    <a:pt x="19317" y="18374"/>
                  </a:cubicBezTo>
                  <a:cubicBezTo>
                    <a:pt x="19381" y="18374"/>
                    <a:pt x="19448" y="18401"/>
                    <a:pt x="19518" y="18464"/>
                  </a:cubicBezTo>
                  <a:cubicBezTo>
                    <a:pt x="19970" y="18872"/>
                    <a:pt x="23250" y="20906"/>
                    <a:pt x="25582" y="20906"/>
                  </a:cubicBezTo>
                  <a:cubicBezTo>
                    <a:pt x="25926" y="20906"/>
                    <a:pt x="26250" y="20862"/>
                    <a:pt x="26540" y="20762"/>
                  </a:cubicBezTo>
                  <a:cubicBezTo>
                    <a:pt x="27608" y="20395"/>
                    <a:pt x="28282" y="19876"/>
                    <a:pt x="28547" y="19223"/>
                  </a:cubicBezTo>
                  <a:cubicBezTo>
                    <a:pt x="28758" y="18696"/>
                    <a:pt x="28698" y="18077"/>
                    <a:pt x="28371" y="17430"/>
                  </a:cubicBezTo>
                  <a:cubicBezTo>
                    <a:pt x="28461" y="17205"/>
                    <a:pt x="28552" y="16961"/>
                    <a:pt x="28644" y="16702"/>
                  </a:cubicBezTo>
                  <a:close/>
                  <a:moveTo>
                    <a:pt x="264" y="21543"/>
                  </a:moveTo>
                  <a:cubicBezTo>
                    <a:pt x="567" y="21867"/>
                    <a:pt x="3807" y="25319"/>
                    <a:pt x="4311" y="25746"/>
                  </a:cubicBezTo>
                  <a:lnTo>
                    <a:pt x="4039" y="25904"/>
                  </a:lnTo>
                  <a:cubicBezTo>
                    <a:pt x="4017" y="25917"/>
                    <a:pt x="3993" y="25923"/>
                    <a:pt x="3968" y="25923"/>
                  </a:cubicBezTo>
                  <a:cubicBezTo>
                    <a:pt x="3932" y="25923"/>
                    <a:pt x="3897" y="25909"/>
                    <a:pt x="3870" y="25884"/>
                  </a:cubicBezTo>
                  <a:cubicBezTo>
                    <a:pt x="3337" y="25363"/>
                    <a:pt x="652" y="22723"/>
                    <a:pt x="84" y="21790"/>
                  </a:cubicBezTo>
                  <a:cubicBezTo>
                    <a:pt x="68" y="21763"/>
                    <a:pt x="71" y="21727"/>
                    <a:pt x="91" y="21703"/>
                  </a:cubicBezTo>
                  <a:cubicBezTo>
                    <a:pt x="128" y="21659"/>
                    <a:pt x="185" y="21599"/>
                    <a:pt x="264" y="21543"/>
                  </a:cubicBezTo>
                  <a:close/>
                  <a:moveTo>
                    <a:pt x="20026" y="23895"/>
                  </a:moveTo>
                  <a:cubicBezTo>
                    <a:pt x="20226" y="23949"/>
                    <a:pt x="20499" y="24015"/>
                    <a:pt x="20828" y="24089"/>
                  </a:cubicBezTo>
                  <a:lnTo>
                    <a:pt x="19858" y="26465"/>
                  </a:lnTo>
                  <a:lnTo>
                    <a:pt x="19739" y="24598"/>
                  </a:lnTo>
                  <a:lnTo>
                    <a:pt x="20026" y="23895"/>
                  </a:lnTo>
                  <a:close/>
                  <a:moveTo>
                    <a:pt x="6688" y="24066"/>
                  </a:moveTo>
                  <a:cubicBezTo>
                    <a:pt x="6915" y="24271"/>
                    <a:pt x="7145" y="24462"/>
                    <a:pt x="7369" y="24635"/>
                  </a:cubicBezTo>
                  <a:cubicBezTo>
                    <a:pt x="7370" y="24637"/>
                    <a:pt x="7370" y="24639"/>
                    <a:pt x="7371" y="24640"/>
                  </a:cubicBezTo>
                  <a:cubicBezTo>
                    <a:pt x="7375" y="24646"/>
                    <a:pt x="7380" y="24649"/>
                    <a:pt x="7387" y="24650"/>
                  </a:cubicBezTo>
                  <a:cubicBezTo>
                    <a:pt x="7509" y="24745"/>
                    <a:pt x="7630" y="24833"/>
                    <a:pt x="7746" y="24918"/>
                  </a:cubicBezTo>
                  <a:lnTo>
                    <a:pt x="5367" y="26691"/>
                  </a:lnTo>
                  <a:lnTo>
                    <a:pt x="4595" y="25939"/>
                  </a:lnTo>
                  <a:lnTo>
                    <a:pt x="5160" y="25330"/>
                  </a:lnTo>
                  <a:lnTo>
                    <a:pt x="6688" y="24066"/>
                  </a:lnTo>
                  <a:close/>
                  <a:moveTo>
                    <a:pt x="4552" y="25986"/>
                  </a:moveTo>
                  <a:lnTo>
                    <a:pt x="5316" y="26728"/>
                  </a:lnTo>
                  <a:lnTo>
                    <a:pt x="5180" y="26830"/>
                  </a:lnTo>
                  <a:cubicBezTo>
                    <a:pt x="5155" y="26849"/>
                    <a:pt x="5125" y="26858"/>
                    <a:pt x="5095" y="26858"/>
                  </a:cubicBezTo>
                  <a:cubicBezTo>
                    <a:pt x="5061" y="26858"/>
                    <a:pt x="5028" y="26846"/>
                    <a:pt x="5002" y="26823"/>
                  </a:cubicBezTo>
                  <a:lnTo>
                    <a:pt x="4441" y="26317"/>
                  </a:lnTo>
                  <a:cubicBezTo>
                    <a:pt x="4413" y="26291"/>
                    <a:pt x="4396" y="26256"/>
                    <a:pt x="4394" y="26218"/>
                  </a:cubicBezTo>
                  <a:cubicBezTo>
                    <a:pt x="4393" y="26179"/>
                    <a:pt x="4407" y="26143"/>
                    <a:pt x="4432" y="26116"/>
                  </a:cubicBezTo>
                  <a:lnTo>
                    <a:pt x="4552" y="25986"/>
                  </a:lnTo>
                  <a:close/>
                  <a:moveTo>
                    <a:pt x="20889" y="24104"/>
                  </a:moveTo>
                  <a:cubicBezTo>
                    <a:pt x="21715" y="24288"/>
                    <a:pt x="22870" y="24511"/>
                    <a:pt x="24111" y="24636"/>
                  </a:cubicBezTo>
                  <a:lnTo>
                    <a:pt x="24111" y="26590"/>
                  </a:lnTo>
                  <a:lnTo>
                    <a:pt x="21717" y="28493"/>
                  </a:lnTo>
                  <a:lnTo>
                    <a:pt x="20001" y="26277"/>
                  </a:lnTo>
                  <a:lnTo>
                    <a:pt x="20889" y="24104"/>
                  </a:lnTo>
                  <a:close/>
                  <a:moveTo>
                    <a:pt x="28490" y="24448"/>
                  </a:moveTo>
                  <a:lnTo>
                    <a:pt x="29236" y="26279"/>
                  </a:lnTo>
                  <a:lnTo>
                    <a:pt x="27521" y="28494"/>
                  </a:lnTo>
                  <a:lnTo>
                    <a:pt x="25127" y="26590"/>
                  </a:lnTo>
                  <a:lnTo>
                    <a:pt x="25127" y="24713"/>
                  </a:lnTo>
                  <a:cubicBezTo>
                    <a:pt x="25384" y="24726"/>
                    <a:pt x="25648" y="24732"/>
                    <a:pt x="25914" y="24732"/>
                  </a:cubicBezTo>
                  <a:cubicBezTo>
                    <a:pt x="26786" y="24732"/>
                    <a:pt x="27680" y="24657"/>
                    <a:pt x="28490" y="24448"/>
                  </a:cubicBezTo>
                  <a:close/>
                  <a:moveTo>
                    <a:pt x="17153" y="19522"/>
                  </a:moveTo>
                  <a:cubicBezTo>
                    <a:pt x="17895" y="20245"/>
                    <a:pt x="18668" y="20865"/>
                    <a:pt x="19470" y="21379"/>
                  </a:cubicBezTo>
                  <a:lnTo>
                    <a:pt x="19803" y="26605"/>
                  </a:lnTo>
                  <a:lnTo>
                    <a:pt x="19947" y="28858"/>
                  </a:lnTo>
                  <a:cubicBezTo>
                    <a:pt x="19950" y="28904"/>
                    <a:pt x="19932" y="28946"/>
                    <a:pt x="19899" y="28974"/>
                  </a:cubicBezTo>
                  <a:cubicBezTo>
                    <a:pt x="19482" y="29314"/>
                    <a:pt x="18891" y="29589"/>
                    <a:pt x="18247" y="29807"/>
                  </a:cubicBezTo>
                  <a:lnTo>
                    <a:pt x="16829" y="19805"/>
                  </a:lnTo>
                  <a:cubicBezTo>
                    <a:pt x="16990" y="19665"/>
                    <a:pt x="17101" y="19567"/>
                    <a:pt x="17153" y="19522"/>
                  </a:cubicBezTo>
                  <a:close/>
                  <a:moveTo>
                    <a:pt x="19975" y="26348"/>
                  </a:moveTo>
                  <a:lnTo>
                    <a:pt x="21668" y="28535"/>
                  </a:lnTo>
                  <a:lnTo>
                    <a:pt x="19424" y="30319"/>
                  </a:lnTo>
                  <a:lnTo>
                    <a:pt x="19297" y="29437"/>
                  </a:lnTo>
                  <a:cubicBezTo>
                    <a:pt x="19536" y="29312"/>
                    <a:pt x="19755" y="29175"/>
                    <a:pt x="19939" y="29025"/>
                  </a:cubicBezTo>
                  <a:cubicBezTo>
                    <a:pt x="19987" y="28985"/>
                    <a:pt x="20015" y="28920"/>
                    <a:pt x="20011" y="28856"/>
                  </a:cubicBezTo>
                  <a:lnTo>
                    <a:pt x="19867" y="26612"/>
                  </a:lnTo>
                  <a:lnTo>
                    <a:pt x="19975" y="26348"/>
                  </a:lnTo>
                  <a:close/>
                  <a:moveTo>
                    <a:pt x="16772" y="19855"/>
                  </a:moveTo>
                  <a:lnTo>
                    <a:pt x="18185" y="29827"/>
                  </a:lnTo>
                  <a:cubicBezTo>
                    <a:pt x="16814" y="30283"/>
                    <a:pt x="15231" y="30489"/>
                    <a:pt x="14621" y="30556"/>
                  </a:cubicBezTo>
                  <a:cubicBezTo>
                    <a:pt x="14616" y="30557"/>
                    <a:pt x="14611" y="30557"/>
                    <a:pt x="14606" y="30557"/>
                  </a:cubicBezTo>
                  <a:cubicBezTo>
                    <a:pt x="14573" y="30557"/>
                    <a:pt x="14541" y="30546"/>
                    <a:pt x="14516" y="30524"/>
                  </a:cubicBezTo>
                  <a:cubicBezTo>
                    <a:pt x="14487" y="30500"/>
                    <a:pt x="14468" y="30465"/>
                    <a:pt x="14467" y="30427"/>
                  </a:cubicBezTo>
                  <a:lnTo>
                    <a:pt x="13959" y="22266"/>
                  </a:lnTo>
                  <a:cubicBezTo>
                    <a:pt x="15123" y="21282"/>
                    <a:pt x="16204" y="20347"/>
                    <a:pt x="16772" y="19855"/>
                  </a:cubicBezTo>
                  <a:close/>
                  <a:moveTo>
                    <a:pt x="29264" y="26346"/>
                  </a:moveTo>
                  <a:lnTo>
                    <a:pt x="31400" y="31578"/>
                  </a:lnTo>
                  <a:lnTo>
                    <a:pt x="27570" y="28534"/>
                  </a:lnTo>
                  <a:lnTo>
                    <a:pt x="29264" y="26346"/>
                  </a:lnTo>
                  <a:close/>
                  <a:moveTo>
                    <a:pt x="24111" y="26672"/>
                  </a:moveTo>
                  <a:lnTo>
                    <a:pt x="24111" y="31587"/>
                  </a:lnTo>
                  <a:lnTo>
                    <a:pt x="21757" y="28544"/>
                  </a:lnTo>
                  <a:lnTo>
                    <a:pt x="24111" y="26672"/>
                  </a:lnTo>
                  <a:close/>
                  <a:moveTo>
                    <a:pt x="25127" y="26672"/>
                  </a:moveTo>
                  <a:lnTo>
                    <a:pt x="27480" y="28544"/>
                  </a:lnTo>
                  <a:lnTo>
                    <a:pt x="25127" y="31587"/>
                  </a:lnTo>
                  <a:lnTo>
                    <a:pt x="25127" y="26672"/>
                  </a:lnTo>
                  <a:close/>
                  <a:moveTo>
                    <a:pt x="19237" y="29468"/>
                  </a:moveTo>
                  <a:lnTo>
                    <a:pt x="19661" y="32415"/>
                  </a:lnTo>
                  <a:lnTo>
                    <a:pt x="18631" y="32734"/>
                  </a:lnTo>
                  <a:lnTo>
                    <a:pt x="18365" y="31946"/>
                  </a:lnTo>
                  <a:lnTo>
                    <a:pt x="17979" y="29979"/>
                  </a:lnTo>
                  <a:cubicBezTo>
                    <a:pt x="17978" y="29972"/>
                    <a:pt x="17974" y="29967"/>
                    <a:pt x="17970" y="29964"/>
                  </a:cubicBezTo>
                  <a:cubicBezTo>
                    <a:pt x="18421" y="29825"/>
                    <a:pt x="18856" y="29660"/>
                    <a:pt x="19237" y="29468"/>
                  </a:cubicBezTo>
                  <a:close/>
                  <a:moveTo>
                    <a:pt x="19669" y="32477"/>
                  </a:moveTo>
                  <a:lnTo>
                    <a:pt x="19693" y="32644"/>
                  </a:lnTo>
                  <a:cubicBezTo>
                    <a:pt x="19704" y="32712"/>
                    <a:pt x="19664" y="32777"/>
                    <a:pt x="19601" y="32798"/>
                  </a:cubicBezTo>
                  <a:lnTo>
                    <a:pt x="18889" y="33050"/>
                  </a:lnTo>
                  <a:cubicBezTo>
                    <a:pt x="18873" y="33055"/>
                    <a:pt x="18857" y="33057"/>
                    <a:pt x="18842" y="33057"/>
                  </a:cubicBezTo>
                  <a:cubicBezTo>
                    <a:pt x="18821" y="33057"/>
                    <a:pt x="18800" y="33053"/>
                    <a:pt x="18780" y="33043"/>
                  </a:cubicBezTo>
                  <a:cubicBezTo>
                    <a:pt x="18745" y="33026"/>
                    <a:pt x="18719" y="32997"/>
                    <a:pt x="18708" y="32961"/>
                  </a:cubicBezTo>
                  <a:lnTo>
                    <a:pt x="18652" y="32793"/>
                  </a:lnTo>
                  <a:lnTo>
                    <a:pt x="19669" y="32477"/>
                  </a:lnTo>
                  <a:close/>
                  <a:moveTo>
                    <a:pt x="24175" y="24642"/>
                  </a:moveTo>
                  <a:cubicBezTo>
                    <a:pt x="24270" y="24652"/>
                    <a:pt x="24364" y="24660"/>
                    <a:pt x="24459" y="24668"/>
                  </a:cubicBezTo>
                  <a:cubicBezTo>
                    <a:pt x="24656" y="24685"/>
                    <a:pt x="24857" y="24698"/>
                    <a:pt x="25061" y="24709"/>
                  </a:cubicBezTo>
                  <a:lnTo>
                    <a:pt x="25061" y="33099"/>
                  </a:lnTo>
                  <a:lnTo>
                    <a:pt x="24175" y="33099"/>
                  </a:lnTo>
                  <a:lnTo>
                    <a:pt x="24175" y="24642"/>
                  </a:lnTo>
                  <a:close/>
                  <a:moveTo>
                    <a:pt x="29323" y="24170"/>
                  </a:moveTo>
                  <a:lnTo>
                    <a:pt x="32969" y="33100"/>
                  </a:lnTo>
                  <a:lnTo>
                    <a:pt x="32088" y="33100"/>
                  </a:lnTo>
                  <a:lnTo>
                    <a:pt x="28550" y="24432"/>
                  </a:lnTo>
                  <a:cubicBezTo>
                    <a:pt x="28819" y="24360"/>
                    <a:pt x="29078" y="24274"/>
                    <a:pt x="29323" y="24170"/>
                  </a:cubicBezTo>
                  <a:close/>
                  <a:moveTo>
                    <a:pt x="17918" y="29980"/>
                  </a:moveTo>
                  <a:lnTo>
                    <a:pt x="17918" y="29980"/>
                  </a:lnTo>
                  <a:cubicBezTo>
                    <a:pt x="17917" y="29983"/>
                    <a:pt x="17917" y="29988"/>
                    <a:pt x="17918" y="29992"/>
                  </a:cubicBezTo>
                  <a:lnTo>
                    <a:pt x="18304" y="31958"/>
                  </a:lnTo>
                  <a:lnTo>
                    <a:pt x="18327" y="32825"/>
                  </a:lnTo>
                  <a:cubicBezTo>
                    <a:pt x="17839" y="33031"/>
                    <a:pt x="13163" y="34256"/>
                    <a:pt x="12699" y="34377"/>
                  </a:cubicBezTo>
                  <a:cubicBezTo>
                    <a:pt x="12689" y="34157"/>
                    <a:pt x="12763" y="33870"/>
                    <a:pt x="13091" y="33595"/>
                  </a:cubicBezTo>
                  <a:cubicBezTo>
                    <a:pt x="13354" y="33374"/>
                    <a:pt x="13657" y="33231"/>
                    <a:pt x="13922" y="33106"/>
                  </a:cubicBezTo>
                  <a:cubicBezTo>
                    <a:pt x="14343" y="32907"/>
                    <a:pt x="14706" y="32735"/>
                    <a:pt x="14821" y="32336"/>
                  </a:cubicBezTo>
                  <a:cubicBezTo>
                    <a:pt x="14995" y="31721"/>
                    <a:pt x="14852" y="30720"/>
                    <a:pt x="14834" y="30597"/>
                  </a:cubicBezTo>
                  <a:cubicBezTo>
                    <a:pt x="15493" y="30518"/>
                    <a:pt x="16748" y="30332"/>
                    <a:pt x="17918" y="29980"/>
                  </a:cubicBezTo>
                  <a:close/>
                  <a:moveTo>
                    <a:pt x="18328" y="32891"/>
                  </a:moveTo>
                  <a:lnTo>
                    <a:pt x="18335" y="33206"/>
                  </a:lnTo>
                  <a:cubicBezTo>
                    <a:pt x="18337" y="33267"/>
                    <a:pt x="18296" y="33326"/>
                    <a:pt x="18236" y="33343"/>
                  </a:cubicBezTo>
                  <a:cubicBezTo>
                    <a:pt x="17525" y="33563"/>
                    <a:pt x="13922" y="34662"/>
                    <a:pt x="12832" y="34715"/>
                  </a:cubicBezTo>
                  <a:cubicBezTo>
                    <a:pt x="12831" y="34715"/>
                    <a:pt x="12829" y="34715"/>
                    <a:pt x="12828" y="34715"/>
                  </a:cubicBezTo>
                  <a:cubicBezTo>
                    <a:pt x="12798" y="34715"/>
                    <a:pt x="12770" y="34696"/>
                    <a:pt x="12759" y="34667"/>
                  </a:cubicBezTo>
                  <a:cubicBezTo>
                    <a:pt x="12738" y="34614"/>
                    <a:pt x="12713" y="34535"/>
                    <a:pt x="12703" y="34440"/>
                  </a:cubicBezTo>
                  <a:cubicBezTo>
                    <a:pt x="13132" y="34329"/>
                    <a:pt x="17711" y="33131"/>
                    <a:pt x="18328" y="32891"/>
                  </a:cubicBezTo>
                  <a:close/>
                  <a:moveTo>
                    <a:pt x="24713" y="0"/>
                  </a:moveTo>
                  <a:cubicBezTo>
                    <a:pt x="24660" y="0"/>
                    <a:pt x="24606" y="6"/>
                    <a:pt x="24552" y="17"/>
                  </a:cubicBezTo>
                  <a:cubicBezTo>
                    <a:pt x="24380" y="52"/>
                    <a:pt x="24209" y="137"/>
                    <a:pt x="24041" y="274"/>
                  </a:cubicBezTo>
                  <a:cubicBezTo>
                    <a:pt x="23743" y="515"/>
                    <a:pt x="23511" y="859"/>
                    <a:pt x="23348" y="1296"/>
                  </a:cubicBezTo>
                  <a:cubicBezTo>
                    <a:pt x="23198" y="1700"/>
                    <a:pt x="23128" y="2130"/>
                    <a:pt x="23075" y="2501"/>
                  </a:cubicBezTo>
                  <a:cubicBezTo>
                    <a:pt x="22908" y="3658"/>
                    <a:pt x="22831" y="4862"/>
                    <a:pt x="22847" y="6079"/>
                  </a:cubicBezTo>
                  <a:cubicBezTo>
                    <a:pt x="22593" y="6142"/>
                    <a:pt x="22321" y="6217"/>
                    <a:pt x="22043" y="6306"/>
                  </a:cubicBezTo>
                  <a:cubicBezTo>
                    <a:pt x="21197" y="6578"/>
                    <a:pt x="20662" y="6918"/>
                    <a:pt x="20453" y="7317"/>
                  </a:cubicBezTo>
                  <a:cubicBezTo>
                    <a:pt x="20182" y="7830"/>
                    <a:pt x="18389" y="11339"/>
                    <a:pt x="18313" y="11488"/>
                  </a:cubicBezTo>
                  <a:cubicBezTo>
                    <a:pt x="18112" y="11646"/>
                    <a:pt x="17422" y="12294"/>
                    <a:pt x="17163" y="12585"/>
                  </a:cubicBezTo>
                  <a:lnTo>
                    <a:pt x="15721" y="8876"/>
                  </a:lnTo>
                  <a:cubicBezTo>
                    <a:pt x="15622" y="8624"/>
                    <a:pt x="15385" y="8461"/>
                    <a:pt x="15114" y="8461"/>
                  </a:cubicBezTo>
                  <a:lnTo>
                    <a:pt x="7483" y="8461"/>
                  </a:lnTo>
                  <a:cubicBezTo>
                    <a:pt x="7376" y="8461"/>
                    <a:pt x="7278" y="8513"/>
                    <a:pt x="7217" y="8600"/>
                  </a:cubicBezTo>
                  <a:cubicBezTo>
                    <a:pt x="7157" y="8688"/>
                    <a:pt x="7144" y="8799"/>
                    <a:pt x="7182" y="8900"/>
                  </a:cubicBezTo>
                  <a:lnTo>
                    <a:pt x="9104" y="13837"/>
                  </a:lnTo>
                  <a:lnTo>
                    <a:pt x="9104" y="14441"/>
                  </a:lnTo>
                  <a:cubicBezTo>
                    <a:pt x="9104" y="14460"/>
                    <a:pt x="9117" y="14474"/>
                    <a:pt x="9136" y="14474"/>
                  </a:cubicBezTo>
                  <a:lnTo>
                    <a:pt x="15521" y="14474"/>
                  </a:lnTo>
                  <a:cubicBezTo>
                    <a:pt x="13018" y="15829"/>
                    <a:pt x="4620" y="21278"/>
                    <a:pt x="4534" y="21333"/>
                  </a:cubicBezTo>
                  <a:cubicBezTo>
                    <a:pt x="4521" y="21342"/>
                    <a:pt x="4517" y="21360"/>
                    <a:pt x="4523" y="21374"/>
                  </a:cubicBezTo>
                  <a:cubicBezTo>
                    <a:pt x="4551" y="21430"/>
                    <a:pt x="4579" y="21485"/>
                    <a:pt x="4610" y="21539"/>
                  </a:cubicBezTo>
                  <a:cubicBezTo>
                    <a:pt x="4472" y="21642"/>
                    <a:pt x="3694" y="22207"/>
                    <a:pt x="3112" y="22338"/>
                  </a:cubicBezTo>
                  <a:cubicBezTo>
                    <a:pt x="3058" y="22350"/>
                    <a:pt x="3005" y="22356"/>
                    <a:pt x="2954" y="22356"/>
                  </a:cubicBezTo>
                  <a:cubicBezTo>
                    <a:pt x="2645" y="22356"/>
                    <a:pt x="2370" y="22155"/>
                    <a:pt x="2059" y="21927"/>
                  </a:cubicBezTo>
                  <a:cubicBezTo>
                    <a:pt x="1818" y="21750"/>
                    <a:pt x="1545" y="21552"/>
                    <a:pt x="1217" y="21421"/>
                  </a:cubicBezTo>
                  <a:cubicBezTo>
                    <a:pt x="1045" y="21354"/>
                    <a:pt x="892" y="21327"/>
                    <a:pt x="757" y="21327"/>
                  </a:cubicBezTo>
                  <a:cubicBezTo>
                    <a:pt x="374" y="21327"/>
                    <a:pt x="141" y="21544"/>
                    <a:pt x="43" y="21662"/>
                  </a:cubicBezTo>
                  <a:cubicBezTo>
                    <a:pt x="5" y="21708"/>
                    <a:pt x="1" y="21772"/>
                    <a:pt x="32" y="21824"/>
                  </a:cubicBezTo>
                  <a:cubicBezTo>
                    <a:pt x="602" y="22763"/>
                    <a:pt x="3294" y="25407"/>
                    <a:pt x="3828" y="25928"/>
                  </a:cubicBezTo>
                  <a:cubicBezTo>
                    <a:pt x="3866" y="25966"/>
                    <a:pt x="3918" y="25986"/>
                    <a:pt x="3970" y="25986"/>
                  </a:cubicBezTo>
                  <a:cubicBezTo>
                    <a:pt x="4005" y="25986"/>
                    <a:pt x="4041" y="25977"/>
                    <a:pt x="4072" y="25958"/>
                  </a:cubicBezTo>
                  <a:lnTo>
                    <a:pt x="4972" y="25439"/>
                  </a:lnTo>
                  <a:lnTo>
                    <a:pt x="4384" y="26071"/>
                  </a:lnTo>
                  <a:cubicBezTo>
                    <a:pt x="4347" y="26112"/>
                    <a:pt x="4328" y="26166"/>
                    <a:pt x="4331" y="26220"/>
                  </a:cubicBezTo>
                  <a:cubicBezTo>
                    <a:pt x="4333" y="26276"/>
                    <a:pt x="4357" y="26327"/>
                    <a:pt x="4398" y="26364"/>
                  </a:cubicBezTo>
                  <a:lnTo>
                    <a:pt x="4959" y="26870"/>
                  </a:lnTo>
                  <a:cubicBezTo>
                    <a:pt x="4998" y="26905"/>
                    <a:pt x="5047" y="26922"/>
                    <a:pt x="5097" y="26922"/>
                  </a:cubicBezTo>
                  <a:cubicBezTo>
                    <a:pt x="5140" y="26922"/>
                    <a:pt x="5183" y="26910"/>
                    <a:pt x="5219" y="26881"/>
                  </a:cubicBezTo>
                  <a:lnTo>
                    <a:pt x="7801" y="24956"/>
                  </a:lnTo>
                  <a:cubicBezTo>
                    <a:pt x="8535" y="25475"/>
                    <a:pt x="9157" y="25783"/>
                    <a:pt x="9413" y="25783"/>
                  </a:cubicBezTo>
                  <a:lnTo>
                    <a:pt x="9425" y="25783"/>
                  </a:lnTo>
                  <a:cubicBezTo>
                    <a:pt x="9743" y="25771"/>
                    <a:pt x="11929" y="23982"/>
                    <a:pt x="13900" y="22317"/>
                  </a:cubicBezTo>
                  <a:lnTo>
                    <a:pt x="14404" y="30431"/>
                  </a:lnTo>
                  <a:cubicBezTo>
                    <a:pt x="14408" y="30487"/>
                    <a:pt x="14434" y="30537"/>
                    <a:pt x="14476" y="30573"/>
                  </a:cubicBezTo>
                  <a:cubicBezTo>
                    <a:pt x="14514" y="30603"/>
                    <a:pt x="14558" y="30621"/>
                    <a:pt x="14607" y="30621"/>
                  </a:cubicBezTo>
                  <a:cubicBezTo>
                    <a:pt x="14614" y="30621"/>
                    <a:pt x="14622" y="30621"/>
                    <a:pt x="14630" y="30619"/>
                  </a:cubicBezTo>
                  <a:cubicBezTo>
                    <a:pt x="14673" y="30614"/>
                    <a:pt x="14720" y="30609"/>
                    <a:pt x="14772" y="30602"/>
                  </a:cubicBezTo>
                  <a:lnTo>
                    <a:pt x="14772" y="30602"/>
                  </a:lnTo>
                  <a:cubicBezTo>
                    <a:pt x="14788" y="30706"/>
                    <a:pt x="14930" y="31717"/>
                    <a:pt x="14761" y="32317"/>
                  </a:cubicBezTo>
                  <a:cubicBezTo>
                    <a:pt x="14655" y="32689"/>
                    <a:pt x="14304" y="32855"/>
                    <a:pt x="13898" y="33047"/>
                  </a:cubicBezTo>
                  <a:cubicBezTo>
                    <a:pt x="13627" y="33174"/>
                    <a:pt x="13321" y="33319"/>
                    <a:pt x="13052" y="33544"/>
                  </a:cubicBezTo>
                  <a:cubicBezTo>
                    <a:pt x="12507" y="34003"/>
                    <a:pt x="12626" y="34498"/>
                    <a:pt x="12703" y="34691"/>
                  </a:cubicBezTo>
                  <a:cubicBezTo>
                    <a:pt x="12724" y="34743"/>
                    <a:pt x="12776" y="34778"/>
                    <a:pt x="12832" y="34778"/>
                  </a:cubicBezTo>
                  <a:lnTo>
                    <a:pt x="12838" y="34778"/>
                  </a:lnTo>
                  <a:cubicBezTo>
                    <a:pt x="13936" y="34724"/>
                    <a:pt x="17545" y="33623"/>
                    <a:pt x="18257" y="33404"/>
                  </a:cubicBezTo>
                  <a:cubicBezTo>
                    <a:pt x="18345" y="33377"/>
                    <a:pt x="18404" y="33293"/>
                    <a:pt x="18401" y="33203"/>
                  </a:cubicBezTo>
                  <a:lnTo>
                    <a:pt x="18374" y="32164"/>
                  </a:lnTo>
                  <a:lnTo>
                    <a:pt x="18650" y="32983"/>
                  </a:lnTo>
                  <a:cubicBezTo>
                    <a:pt x="18668" y="33035"/>
                    <a:pt x="18705" y="33077"/>
                    <a:pt x="18755" y="33102"/>
                  </a:cubicBezTo>
                  <a:cubicBezTo>
                    <a:pt x="18784" y="33116"/>
                    <a:pt x="18814" y="33123"/>
                    <a:pt x="18844" y="33123"/>
                  </a:cubicBezTo>
                  <a:cubicBezTo>
                    <a:pt x="18867" y="33123"/>
                    <a:pt x="18891" y="33119"/>
                    <a:pt x="18913" y="33111"/>
                  </a:cubicBezTo>
                  <a:lnTo>
                    <a:pt x="19626" y="32860"/>
                  </a:lnTo>
                  <a:cubicBezTo>
                    <a:pt x="19718" y="32828"/>
                    <a:pt x="19775" y="32733"/>
                    <a:pt x="19760" y="32638"/>
                  </a:cubicBezTo>
                  <a:lnTo>
                    <a:pt x="19437" y="30393"/>
                  </a:lnTo>
                  <a:lnTo>
                    <a:pt x="21709" y="28585"/>
                  </a:lnTo>
                  <a:lnTo>
                    <a:pt x="24114" y="31692"/>
                  </a:lnTo>
                  <a:lnTo>
                    <a:pt x="24114" y="33133"/>
                  </a:lnTo>
                  <a:cubicBezTo>
                    <a:pt x="24114" y="33151"/>
                    <a:pt x="24128" y="33165"/>
                    <a:pt x="24145" y="33165"/>
                  </a:cubicBezTo>
                  <a:lnTo>
                    <a:pt x="25095" y="33165"/>
                  </a:lnTo>
                  <a:cubicBezTo>
                    <a:pt x="25113" y="33165"/>
                    <a:pt x="25128" y="33151"/>
                    <a:pt x="25128" y="33133"/>
                  </a:cubicBezTo>
                  <a:lnTo>
                    <a:pt x="25128" y="31690"/>
                  </a:lnTo>
                  <a:lnTo>
                    <a:pt x="27532" y="28584"/>
                  </a:lnTo>
                  <a:lnTo>
                    <a:pt x="31449" y="31700"/>
                  </a:lnTo>
                  <a:lnTo>
                    <a:pt x="32039" y="33144"/>
                  </a:lnTo>
                  <a:cubicBezTo>
                    <a:pt x="32044" y="33156"/>
                    <a:pt x="32057" y="33164"/>
                    <a:pt x="32069" y="33164"/>
                  </a:cubicBezTo>
                  <a:lnTo>
                    <a:pt x="33018" y="33164"/>
                  </a:lnTo>
                  <a:cubicBezTo>
                    <a:pt x="33029" y="33164"/>
                    <a:pt x="33039" y="33158"/>
                    <a:pt x="33045" y="33149"/>
                  </a:cubicBezTo>
                  <a:cubicBezTo>
                    <a:pt x="33049" y="33141"/>
                    <a:pt x="33051" y="33131"/>
                    <a:pt x="33047" y="33120"/>
                  </a:cubicBezTo>
                  <a:lnTo>
                    <a:pt x="29384" y="24146"/>
                  </a:lnTo>
                  <a:cubicBezTo>
                    <a:pt x="30054" y="23853"/>
                    <a:pt x="30616" y="23431"/>
                    <a:pt x="30991" y="22835"/>
                  </a:cubicBezTo>
                  <a:cubicBezTo>
                    <a:pt x="32970" y="19684"/>
                    <a:pt x="32744" y="9865"/>
                    <a:pt x="31727" y="6993"/>
                  </a:cubicBezTo>
                  <a:cubicBezTo>
                    <a:pt x="31560" y="6524"/>
                    <a:pt x="31376" y="6250"/>
                    <a:pt x="31181" y="6183"/>
                  </a:cubicBezTo>
                  <a:cubicBezTo>
                    <a:pt x="31026" y="6130"/>
                    <a:pt x="30881" y="6108"/>
                    <a:pt x="30746" y="6108"/>
                  </a:cubicBezTo>
                  <a:cubicBezTo>
                    <a:pt x="30123" y="6108"/>
                    <a:pt x="29717" y="6579"/>
                    <a:pt x="29624" y="6699"/>
                  </a:cubicBezTo>
                  <a:cubicBezTo>
                    <a:pt x="29162" y="6378"/>
                    <a:pt x="28528" y="6142"/>
                    <a:pt x="27762" y="5941"/>
                  </a:cubicBezTo>
                  <a:cubicBezTo>
                    <a:pt x="27771" y="5607"/>
                    <a:pt x="27773" y="5273"/>
                    <a:pt x="27770" y="4974"/>
                  </a:cubicBezTo>
                  <a:cubicBezTo>
                    <a:pt x="27750" y="3687"/>
                    <a:pt x="27622" y="2563"/>
                    <a:pt x="27377" y="1537"/>
                  </a:cubicBezTo>
                  <a:cubicBezTo>
                    <a:pt x="27287" y="1161"/>
                    <a:pt x="27191" y="855"/>
                    <a:pt x="27012" y="587"/>
                  </a:cubicBezTo>
                  <a:cubicBezTo>
                    <a:pt x="26802" y="270"/>
                    <a:pt x="26489" y="63"/>
                    <a:pt x="26175" y="31"/>
                  </a:cubicBezTo>
                  <a:cubicBezTo>
                    <a:pt x="26154" y="29"/>
                    <a:pt x="26134" y="28"/>
                    <a:pt x="26114" y="28"/>
                  </a:cubicBezTo>
                  <a:cubicBezTo>
                    <a:pt x="25973" y="28"/>
                    <a:pt x="25833" y="71"/>
                    <a:pt x="25696" y="114"/>
                  </a:cubicBezTo>
                  <a:cubicBezTo>
                    <a:pt x="25570" y="153"/>
                    <a:pt x="25448" y="191"/>
                    <a:pt x="25336" y="191"/>
                  </a:cubicBezTo>
                  <a:cubicBezTo>
                    <a:pt x="25257" y="191"/>
                    <a:pt x="25182" y="173"/>
                    <a:pt x="25113" y="123"/>
                  </a:cubicBezTo>
                  <a:cubicBezTo>
                    <a:pt x="25003" y="42"/>
                    <a:pt x="24862" y="0"/>
                    <a:pt x="24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4"/>
            <p:cNvSpPr/>
            <p:nvPr/>
          </p:nvSpPr>
          <p:spPr>
            <a:xfrm>
              <a:off x="-6873900" y="-130238"/>
              <a:ext cx="68247" cy="72423"/>
            </a:xfrm>
            <a:custGeom>
              <a:rect b="b" l="l" r="r" t="t"/>
              <a:pathLst>
                <a:path extrusionOk="0" h="607" w="572">
                  <a:moveTo>
                    <a:pt x="296" y="1"/>
                  </a:moveTo>
                  <a:cubicBezTo>
                    <a:pt x="265" y="1"/>
                    <a:pt x="234" y="6"/>
                    <a:pt x="205" y="18"/>
                  </a:cubicBezTo>
                  <a:cubicBezTo>
                    <a:pt x="133" y="48"/>
                    <a:pt x="73" y="109"/>
                    <a:pt x="40" y="191"/>
                  </a:cubicBezTo>
                  <a:cubicBezTo>
                    <a:pt x="12" y="254"/>
                    <a:pt x="0" y="329"/>
                    <a:pt x="2" y="418"/>
                  </a:cubicBezTo>
                  <a:cubicBezTo>
                    <a:pt x="2" y="434"/>
                    <a:pt x="15" y="449"/>
                    <a:pt x="32" y="449"/>
                  </a:cubicBezTo>
                  <a:cubicBezTo>
                    <a:pt x="33" y="449"/>
                    <a:pt x="34" y="449"/>
                    <a:pt x="35" y="449"/>
                  </a:cubicBezTo>
                  <a:cubicBezTo>
                    <a:pt x="52" y="449"/>
                    <a:pt x="66" y="435"/>
                    <a:pt x="66" y="417"/>
                  </a:cubicBezTo>
                  <a:cubicBezTo>
                    <a:pt x="64" y="338"/>
                    <a:pt x="74" y="272"/>
                    <a:pt x="98" y="216"/>
                  </a:cubicBezTo>
                  <a:cubicBezTo>
                    <a:pt x="125" y="152"/>
                    <a:pt x="174" y="102"/>
                    <a:pt x="228" y="79"/>
                  </a:cubicBezTo>
                  <a:cubicBezTo>
                    <a:pt x="249" y="71"/>
                    <a:pt x="271" y="67"/>
                    <a:pt x="294" y="67"/>
                  </a:cubicBezTo>
                  <a:cubicBezTo>
                    <a:pt x="334" y="67"/>
                    <a:pt x="373" y="80"/>
                    <a:pt x="400" y="104"/>
                  </a:cubicBezTo>
                  <a:cubicBezTo>
                    <a:pt x="418" y="121"/>
                    <a:pt x="433" y="145"/>
                    <a:pt x="449" y="179"/>
                  </a:cubicBezTo>
                  <a:cubicBezTo>
                    <a:pt x="505" y="308"/>
                    <a:pt x="495" y="454"/>
                    <a:pt x="425" y="555"/>
                  </a:cubicBezTo>
                  <a:cubicBezTo>
                    <a:pt x="415" y="570"/>
                    <a:pt x="418" y="590"/>
                    <a:pt x="432" y="600"/>
                  </a:cubicBezTo>
                  <a:cubicBezTo>
                    <a:pt x="437" y="605"/>
                    <a:pt x="443" y="606"/>
                    <a:pt x="451" y="606"/>
                  </a:cubicBezTo>
                  <a:cubicBezTo>
                    <a:pt x="461" y="606"/>
                    <a:pt x="469" y="602"/>
                    <a:pt x="477" y="590"/>
                  </a:cubicBezTo>
                  <a:cubicBezTo>
                    <a:pt x="561" y="471"/>
                    <a:pt x="572" y="299"/>
                    <a:pt x="508" y="152"/>
                  </a:cubicBezTo>
                  <a:cubicBezTo>
                    <a:pt x="490" y="109"/>
                    <a:pt x="469" y="79"/>
                    <a:pt x="446" y="56"/>
                  </a:cubicBezTo>
                  <a:cubicBezTo>
                    <a:pt x="406" y="20"/>
                    <a:pt x="352" y="1"/>
                    <a:pt x="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4"/>
            <p:cNvSpPr/>
            <p:nvPr/>
          </p:nvSpPr>
          <p:spPr>
            <a:xfrm>
              <a:off x="-6867576" y="-113416"/>
              <a:ext cx="38896" cy="65145"/>
            </a:xfrm>
            <a:custGeom>
              <a:rect b="b" l="l" r="r" t="t"/>
              <a:pathLst>
                <a:path extrusionOk="0" h="546" w="326">
                  <a:moveTo>
                    <a:pt x="87" y="1"/>
                  </a:moveTo>
                  <a:cubicBezTo>
                    <a:pt x="63" y="1"/>
                    <a:pt x="40" y="6"/>
                    <a:pt x="21" y="18"/>
                  </a:cubicBezTo>
                  <a:cubicBezTo>
                    <a:pt x="6" y="26"/>
                    <a:pt x="0" y="45"/>
                    <a:pt x="10" y="61"/>
                  </a:cubicBezTo>
                  <a:cubicBezTo>
                    <a:pt x="16" y="71"/>
                    <a:pt x="26" y="77"/>
                    <a:pt x="37" y="77"/>
                  </a:cubicBezTo>
                  <a:cubicBezTo>
                    <a:pt x="43" y="77"/>
                    <a:pt x="49" y="75"/>
                    <a:pt x="54" y="72"/>
                  </a:cubicBezTo>
                  <a:cubicBezTo>
                    <a:pt x="63" y="67"/>
                    <a:pt x="75" y="64"/>
                    <a:pt x="87" y="64"/>
                  </a:cubicBezTo>
                  <a:cubicBezTo>
                    <a:pt x="100" y="64"/>
                    <a:pt x="114" y="67"/>
                    <a:pt x="129" y="72"/>
                  </a:cubicBezTo>
                  <a:cubicBezTo>
                    <a:pt x="208" y="102"/>
                    <a:pt x="259" y="195"/>
                    <a:pt x="247" y="284"/>
                  </a:cubicBezTo>
                  <a:cubicBezTo>
                    <a:pt x="235" y="369"/>
                    <a:pt x="170" y="448"/>
                    <a:pt x="83" y="484"/>
                  </a:cubicBezTo>
                  <a:cubicBezTo>
                    <a:pt x="67" y="492"/>
                    <a:pt x="60" y="509"/>
                    <a:pt x="66" y="527"/>
                  </a:cubicBezTo>
                  <a:cubicBezTo>
                    <a:pt x="71" y="538"/>
                    <a:pt x="83" y="545"/>
                    <a:pt x="96" y="545"/>
                  </a:cubicBezTo>
                  <a:cubicBezTo>
                    <a:pt x="100" y="545"/>
                    <a:pt x="103" y="544"/>
                    <a:pt x="106" y="544"/>
                  </a:cubicBezTo>
                  <a:cubicBezTo>
                    <a:pt x="215" y="498"/>
                    <a:pt x="295" y="401"/>
                    <a:pt x="308" y="293"/>
                  </a:cubicBezTo>
                  <a:cubicBezTo>
                    <a:pt x="326" y="174"/>
                    <a:pt x="257" y="54"/>
                    <a:pt x="151" y="14"/>
                  </a:cubicBezTo>
                  <a:cubicBezTo>
                    <a:pt x="130" y="5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4"/>
            <p:cNvSpPr/>
            <p:nvPr/>
          </p:nvSpPr>
          <p:spPr>
            <a:xfrm>
              <a:off x="-7022560" y="-13554"/>
              <a:ext cx="22192" cy="14795"/>
            </a:xfrm>
            <a:custGeom>
              <a:rect b="b" l="l" r="r" t="t"/>
              <a:pathLst>
                <a:path extrusionOk="0" h="124" w="186">
                  <a:moveTo>
                    <a:pt x="150" y="0"/>
                  </a:moveTo>
                  <a:cubicBezTo>
                    <a:pt x="144" y="0"/>
                    <a:pt x="138" y="2"/>
                    <a:pt x="132" y="6"/>
                  </a:cubicBezTo>
                  <a:cubicBezTo>
                    <a:pt x="98" y="30"/>
                    <a:pt x="62" y="47"/>
                    <a:pt x="26" y="62"/>
                  </a:cubicBezTo>
                  <a:cubicBezTo>
                    <a:pt x="10" y="68"/>
                    <a:pt x="1" y="86"/>
                    <a:pt x="8" y="103"/>
                  </a:cubicBezTo>
                  <a:cubicBezTo>
                    <a:pt x="13" y="116"/>
                    <a:pt x="25" y="123"/>
                    <a:pt x="37" y="123"/>
                  </a:cubicBezTo>
                  <a:cubicBezTo>
                    <a:pt x="41" y="123"/>
                    <a:pt x="45" y="123"/>
                    <a:pt x="49" y="121"/>
                  </a:cubicBezTo>
                  <a:cubicBezTo>
                    <a:pt x="90" y="104"/>
                    <a:pt x="129" y="83"/>
                    <a:pt x="167" y="59"/>
                  </a:cubicBezTo>
                  <a:cubicBezTo>
                    <a:pt x="183" y="50"/>
                    <a:pt x="186" y="30"/>
                    <a:pt x="175" y="15"/>
                  </a:cubicBezTo>
                  <a:cubicBezTo>
                    <a:pt x="170" y="6"/>
                    <a:pt x="160" y="0"/>
                    <a:pt x="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35" name="Google Shape;535;p54"/>
          <p:cNvCxnSpPr/>
          <p:nvPr/>
        </p:nvCxnSpPr>
        <p:spPr>
          <a:xfrm flipH="1" rot="-5400000">
            <a:off x="5228025" y="1260325"/>
            <a:ext cx="1679100" cy="379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36" name="Google Shape;536;p54"/>
          <p:cNvCxnSpPr/>
          <p:nvPr/>
        </p:nvCxnSpPr>
        <p:spPr>
          <a:xfrm flipH="1" rot="-5400000">
            <a:off x="5348700" y="1342150"/>
            <a:ext cx="1911900" cy="306600"/>
          </a:xfrm>
          <a:prstGeom prst="bentConnector3">
            <a:avLst>
              <a:gd fmla="val 32018" name="adj1"/>
            </a:avLst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oval"/>
            <a:tailEnd len="med" w="med" type="none"/>
          </a:ln>
        </p:spPr>
      </p:cxnSp>
      <p:cxnSp>
        <p:nvCxnSpPr>
          <p:cNvPr id="537" name="Google Shape;537;p54"/>
          <p:cNvCxnSpPr/>
          <p:nvPr/>
        </p:nvCxnSpPr>
        <p:spPr>
          <a:xfrm flipH="1" rot="-5400000">
            <a:off x="6011875" y="1525250"/>
            <a:ext cx="1578600" cy="106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diamond"/>
            <a:tailEnd len="med" w="med" type="none"/>
          </a:ln>
        </p:spPr>
      </p:cxnSp>
      <p:cxnSp>
        <p:nvCxnSpPr>
          <p:cNvPr id="538" name="Google Shape;538;p54"/>
          <p:cNvCxnSpPr/>
          <p:nvPr/>
        </p:nvCxnSpPr>
        <p:spPr>
          <a:xfrm rot="10800000">
            <a:off x="6619800" y="593875"/>
            <a:ext cx="0" cy="1634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813" y="803338"/>
            <a:ext cx="5800375" cy="3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 (but more concrete)</a:t>
            </a:r>
            <a:endParaRPr/>
          </a:p>
        </p:txBody>
      </p:sp>
      <p:sp>
        <p:nvSpPr>
          <p:cNvPr id="326" name="Google Shape;326;p38"/>
          <p:cNvSpPr txBox="1"/>
          <p:nvPr/>
        </p:nvSpPr>
        <p:spPr>
          <a:xfrm>
            <a:off x="863250" y="1510675"/>
            <a:ext cx="7301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-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Open source library that offers data structure support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-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Particularly aimed at tabular data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-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Direct competitor to R and other data science tools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-"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Widely used in everything from simple data 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"/>
                <a:ea typeface="Catamaran"/>
                <a:cs typeface="Catamaran"/>
                <a:sym typeface="Catamaran"/>
              </a:rPr>
              <a:t>manipulation to complex machine learning</a:t>
            </a:r>
            <a:endParaRPr sz="16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700" y="1977434"/>
            <a:ext cx="1960300" cy="19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idx="1" type="subTitle"/>
          </p:nvPr>
        </p:nvSpPr>
        <p:spPr>
          <a:xfrm>
            <a:off x="3615575" y="1504426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with Pandas</a:t>
            </a:r>
            <a:endParaRPr/>
          </a:p>
        </p:txBody>
      </p:sp>
      <p:sp>
        <p:nvSpPr>
          <p:cNvPr id="333" name="Google Shape;333;p39"/>
          <p:cNvSpPr txBox="1"/>
          <p:nvPr>
            <p:ph type="title"/>
          </p:nvPr>
        </p:nvSpPr>
        <p:spPr>
          <a:xfrm>
            <a:off x="3615575" y="670225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~50% of Python users</a:t>
            </a:r>
            <a:endParaRPr sz="4000"/>
          </a:p>
        </p:txBody>
      </p:sp>
      <p:sp>
        <p:nvSpPr>
          <p:cNvPr id="334" name="Google Shape;334;p39"/>
          <p:cNvSpPr txBox="1"/>
          <p:nvPr>
            <p:ph idx="2" type="title"/>
          </p:nvPr>
        </p:nvSpPr>
        <p:spPr>
          <a:xfrm>
            <a:off x="3615575" y="1967931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25% of all Developers</a:t>
            </a:r>
            <a:endParaRPr sz="4000"/>
          </a:p>
        </p:txBody>
      </p:sp>
      <p:sp>
        <p:nvSpPr>
          <p:cNvPr id="335" name="Google Shape;335;p39"/>
          <p:cNvSpPr txBox="1"/>
          <p:nvPr>
            <p:ph idx="3" type="subTitle"/>
          </p:nvPr>
        </p:nvSpPr>
        <p:spPr>
          <a:xfrm>
            <a:off x="3615575" y="2802311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used Pandas</a:t>
            </a:r>
            <a:endParaRPr/>
          </a:p>
        </p:txBody>
      </p:sp>
      <p:sp>
        <p:nvSpPr>
          <p:cNvPr id="336" name="Google Shape;336;p39"/>
          <p:cNvSpPr txBox="1"/>
          <p:nvPr>
            <p:ph idx="4" type="title"/>
          </p:nvPr>
        </p:nvSpPr>
        <p:spPr>
          <a:xfrm>
            <a:off x="3615575" y="3265638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65% of Pandas users</a:t>
            </a:r>
            <a:endParaRPr sz="4000"/>
          </a:p>
        </p:txBody>
      </p:sp>
      <p:sp>
        <p:nvSpPr>
          <p:cNvPr id="337" name="Google Shape;337;p39"/>
          <p:cNvSpPr txBox="1"/>
          <p:nvPr>
            <p:ph idx="5" type="subTitle"/>
          </p:nvPr>
        </p:nvSpPr>
        <p:spPr>
          <a:xfrm>
            <a:off x="3615575" y="4100196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it and want to continue using it</a:t>
            </a:r>
            <a:endParaRPr/>
          </a:p>
        </p:txBody>
      </p:sp>
      <p:cxnSp>
        <p:nvCxnSpPr>
          <p:cNvPr id="338" name="Google Shape;338;p39"/>
          <p:cNvCxnSpPr>
            <a:endCxn id="333" idx="1"/>
          </p:cNvCxnSpPr>
          <p:nvPr/>
        </p:nvCxnSpPr>
        <p:spPr>
          <a:xfrm rot="-5400000">
            <a:off x="2026325" y="2063425"/>
            <a:ext cx="2598000" cy="5805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339" name="Google Shape;339;p39"/>
          <p:cNvCxnSpPr>
            <a:endCxn id="334" idx="1"/>
          </p:cNvCxnSpPr>
          <p:nvPr/>
        </p:nvCxnSpPr>
        <p:spPr>
          <a:xfrm rot="-5400000">
            <a:off x="2743925" y="2722431"/>
            <a:ext cx="1241700" cy="501600"/>
          </a:xfrm>
          <a:prstGeom prst="bent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40" name="Google Shape;340;p39"/>
          <p:cNvSpPr/>
          <p:nvPr/>
        </p:nvSpPr>
        <p:spPr>
          <a:xfrm>
            <a:off x="3180584" y="4373469"/>
            <a:ext cx="145624" cy="73961"/>
          </a:xfrm>
          <a:custGeom>
            <a:rect b="b" l="l" r="r" t="t"/>
            <a:pathLst>
              <a:path extrusionOk="0" h="1126" w="2217">
                <a:moveTo>
                  <a:pt x="0" y="1"/>
                </a:moveTo>
                <a:cubicBezTo>
                  <a:pt x="1" y="1"/>
                  <a:pt x="999" y="905"/>
                  <a:pt x="2216" y="1125"/>
                </a:cubicBez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9"/>
          <p:cNvGrpSpPr/>
          <p:nvPr/>
        </p:nvGrpSpPr>
        <p:grpSpPr>
          <a:xfrm>
            <a:off x="438975" y="1382714"/>
            <a:ext cx="3433289" cy="3242385"/>
            <a:chOff x="438975" y="1382714"/>
            <a:chExt cx="3433289" cy="3242385"/>
          </a:xfrm>
        </p:grpSpPr>
        <p:cxnSp>
          <p:nvCxnSpPr>
            <p:cNvPr id="342" name="Google Shape;342;p39"/>
            <p:cNvCxnSpPr>
              <a:endCxn id="336" idx="1"/>
            </p:cNvCxnSpPr>
            <p:nvPr/>
          </p:nvCxnSpPr>
          <p:spPr>
            <a:xfrm flipH="1" rot="10800000">
              <a:off x="3047375" y="3650088"/>
              <a:ext cx="568200" cy="3888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lt2"/>
              </a:solidFill>
              <a:prstDash val="lgDash"/>
              <a:round/>
              <a:headEnd len="med" w="med" type="none"/>
              <a:tailEnd len="med" w="med" type="diamond"/>
            </a:ln>
          </p:spPr>
        </p:cxnSp>
        <p:sp>
          <p:nvSpPr>
            <p:cNvPr id="343" name="Google Shape;343;p39"/>
            <p:cNvSpPr/>
            <p:nvPr/>
          </p:nvSpPr>
          <p:spPr>
            <a:xfrm>
              <a:off x="1344284" y="2102274"/>
              <a:ext cx="299524" cy="635043"/>
            </a:xfrm>
            <a:custGeom>
              <a:rect b="b" l="l" r="r" t="t"/>
              <a:pathLst>
                <a:path extrusionOk="0" fill="none" h="9668" w="4560">
                  <a:moveTo>
                    <a:pt x="3153" y="0"/>
                  </a:moveTo>
                  <a:cubicBezTo>
                    <a:pt x="4348" y="2308"/>
                    <a:pt x="4212" y="3735"/>
                    <a:pt x="2107" y="5564"/>
                  </a:cubicBezTo>
                  <a:cubicBezTo>
                    <a:pt x="1" y="7392"/>
                    <a:pt x="2414" y="9283"/>
                    <a:pt x="4560" y="9668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>
              <a:off x="1483729" y="1565313"/>
              <a:ext cx="1437713" cy="1357381"/>
            </a:xfrm>
            <a:custGeom>
              <a:rect b="b" l="l" r="r" t="t"/>
              <a:pathLst>
                <a:path extrusionOk="0" h="20665" w="21888">
                  <a:moveTo>
                    <a:pt x="7163" y="0"/>
                  </a:moveTo>
                  <a:cubicBezTo>
                    <a:pt x="6542" y="0"/>
                    <a:pt x="5889" y="215"/>
                    <a:pt x="5243" y="759"/>
                  </a:cubicBezTo>
                  <a:cubicBezTo>
                    <a:pt x="5058" y="915"/>
                    <a:pt x="4704" y="883"/>
                    <a:pt x="4337" y="1082"/>
                  </a:cubicBezTo>
                  <a:cubicBezTo>
                    <a:pt x="2800" y="1921"/>
                    <a:pt x="2864" y="3000"/>
                    <a:pt x="2066" y="3688"/>
                  </a:cubicBezTo>
                  <a:cubicBezTo>
                    <a:pt x="0" y="5462"/>
                    <a:pt x="455" y="7517"/>
                    <a:pt x="1801" y="10091"/>
                  </a:cubicBezTo>
                  <a:cubicBezTo>
                    <a:pt x="2958" y="12305"/>
                    <a:pt x="841" y="12289"/>
                    <a:pt x="346" y="14519"/>
                  </a:cubicBezTo>
                  <a:cubicBezTo>
                    <a:pt x="252" y="14937"/>
                    <a:pt x="332" y="15471"/>
                    <a:pt x="504" y="16037"/>
                  </a:cubicBezTo>
                  <a:cubicBezTo>
                    <a:pt x="1360" y="18842"/>
                    <a:pt x="4004" y="20665"/>
                    <a:pt x="6857" y="20665"/>
                  </a:cubicBezTo>
                  <a:cubicBezTo>
                    <a:pt x="7274" y="20665"/>
                    <a:pt x="7696" y="20626"/>
                    <a:pt x="8117" y="20545"/>
                  </a:cubicBezTo>
                  <a:cubicBezTo>
                    <a:pt x="12587" y="19689"/>
                    <a:pt x="20364" y="18628"/>
                    <a:pt x="20364" y="18628"/>
                  </a:cubicBezTo>
                  <a:cubicBezTo>
                    <a:pt x="20364" y="18628"/>
                    <a:pt x="20755" y="17128"/>
                    <a:pt x="21270" y="14033"/>
                  </a:cubicBezTo>
                  <a:cubicBezTo>
                    <a:pt x="21887" y="10323"/>
                    <a:pt x="17604" y="7866"/>
                    <a:pt x="16991" y="7534"/>
                  </a:cubicBezTo>
                  <a:cubicBezTo>
                    <a:pt x="16611" y="7328"/>
                    <a:pt x="16345" y="6967"/>
                    <a:pt x="16264" y="6541"/>
                  </a:cubicBezTo>
                  <a:cubicBezTo>
                    <a:pt x="16083" y="5592"/>
                    <a:pt x="15149" y="4420"/>
                    <a:pt x="14071" y="3836"/>
                  </a:cubicBezTo>
                  <a:cubicBezTo>
                    <a:pt x="13055" y="3285"/>
                    <a:pt x="12217" y="3318"/>
                    <a:pt x="11821" y="3291"/>
                  </a:cubicBezTo>
                  <a:cubicBezTo>
                    <a:pt x="11400" y="3262"/>
                    <a:pt x="11020" y="3010"/>
                    <a:pt x="10849" y="2604"/>
                  </a:cubicBezTo>
                  <a:cubicBezTo>
                    <a:pt x="10533" y="1846"/>
                    <a:pt x="8984" y="0"/>
                    <a:pt x="7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1564059" y="1382714"/>
              <a:ext cx="1437713" cy="1481854"/>
            </a:xfrm>
            <a:custGeom>
              <a:rect b="b" l="l" r="r" t="t"/>
              <a:pathLst>
                <a:path extrusionOk="0" fill="none" h="22560" w="21888">
                  <a:moveTo>
                    <a:pt x="8117" y="21929"/>
                  </a:moveTo>
                  <a:cubicBezTo>
                    <a:pt x="4815" y="22559"/>
                    <a:pt x="1485" y="20635"/>
                    <a:pt x="504" y="17420"/>
                  </a:cubicBezTo>
                  <a:cubicBezTo>
                    <a:pt x="332" y="16854"/>
                    <a:pt x="251" y="16320"/>
                    <a:pt x="345" y="15903"/>
                  </a:cubicBezTo>
                  <a:cubicBezTo>
                    <a:pt x="841" y="13673"/>
                    <a:pt x="2958" y="13688"/>
                    <a:pt x="1801" y="11475"/>
                  </a:cubicBezTo>
                  <a:cubicBezTo>
                    <a:pt x="454" y="8901"/>
                    <a:pt x="0" y="6846"/>
                    <a:pt x="2065" y="5070"/>
                  </a:cubicBezTo>
                  <a:cubicBezTo>
                    <a:pt x="2864" y="4384"/>
                    <a:pt x="2800" y="3305"/>
                    <a:pt x="4337" y="2466"/>
                  </a:cubicBezTo>
                  <a:cubicBezTo>
                    <a:pt x="4704" y="2267"/>
                    <a:pt x="5058" y="2299"/>
                    <a:pt x="5243" y="2143"/>
                  </a:cubicBezTo>
                  <a:cubicBezTo>
                    <a:pt x="7786" y="0"/>
                    <a:pt x="10425" y="2972"/>
                    <a:pt x="10849" y="3986"/>
                  </a:cubicBezTo>
                  <a:cubicBezTo>
                    <a:pt x="11018" y="4394"/>
                    <a:pt x="11400" y="4645"/>
                    <a:pt x="11821" y="4675"/>
                  </a:cubicBezTo>
                  <a:cubicBezTo>
                    <a:pt x="12217" y="4702"/>
                    <a:pt x="13055" y="4669"/>
                    <a:pt x="14071" y="5220"/>
                  </a:cubicBezTo>
                  <a:cubicBezTo>
                    <a:pt x="15149" y="5804"/>
                    <a:pt x="16083" y="6976"/>
                    <a:pt x="16264" y="7925"/>
                  </a:cubicBezTo>
                  <a:cubicBezTo>
                    <a:pt x="16345" y="8350"/>
                    <a:pt x="16610" y="8711"/>
                    <a:pt x="16991" y="8918"/>
                  </a:cubicBezTo>
                  <a:cubicBezTo>
                    <a:pt x="17604" y="9250"/>
                    <a:pt x="21887" y="11707"/>
                    <a:pt x="21270" y="15417"/>
                  </a:cubicBezTo>
                  <a:cubicBezTo>
                    <a:pt x="20754" y="18512"/>
                    <a:pt x="20364" y="20012"/>
                    <a:pt x="20364" y="20012"/>
                  </a:cubicBezTo>
                  <a:cubicBezTo>
                    <a:pt x="20364" y="20012"/>
                    <a:pt x="12585" y="21073"/>
                    <a:pt x="8117" y="219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713333" y="2319226"/>
              <a:ext cx="2960292" cy="2197098"/>
            </a:xfrm>
            <a:custGeom>
              <a:rect b="b" l="l" r="r" t="t"/>
              <a:pathLst>
                <a:path extrusionOk="0" h="33449" w="45068">
                  <a:moveTo>
                    <a:pt x="23500" y="1"/>
                  </a:moveTo>
                  <a:cubicBezTo>
                    <a:pt x="22826" y="1"/>
                    <a:pt x="22418" y="42"/>
                    <a:pt x="22418" y="42"/>
                  </a:cubicBezTo>
                  <a:lnTo>
                    <a:pt x="18218" y="1070"/>
                  </a:lnTo>
                  <a:cubicBezTo>
                    <a:pt x="10732" y="3735"/>
                    <a:pt x="8078" y="5724"/>
                    <a:pt x="10194" y="13799"/>
                  </a:cubicBezTo>
                  <a:cubicBezTo>
                    <a:pt x="11151" y="17453"/>
                    <a:pt x="9647" y="22439"/>
                    <a:pt x="8016" y="26328"/>
                  </a:cubicBezTo>
                  <a:cubicBezTo>
                    <a:pt x="6562" y="29792"/>
                    <a:pt x="0" y="26519"/>
                    <a:pt x="2602" y="31390"/>
                  </a:cubicBezTo>
                  <a:cubicBezTo>
                    <a:pt x="3455" y="32986"/>
                    <a:pt x="11103" y="33448"/>
                    <a:pt x="19571" y="33448"/>
                  </a:cubicBezTo>
                  <a:cubicBezTo>
                    <a:pt x="30804" y="33448"/>
                    <a:pt x="43480" y="32635"/>
                    <a:pt x="43647" y="32580"/>
                  </a:cubicBezTo>
                  <a:cubicBezTo>
                    <a:pt x="45067" y="32107"/>
                    <a:pt x="41985" y="32580"/>
                    <a:pt x="39539" y="30526"/>
                  </a:cubicBezTo>
                  <a:cubicBezTo>
                    <a:pt x="37094" y="28472"/>
                    <a:pt x="36503" y="6839"/>
                    <a:pt x="32589" y="3122"/>
                  </a:cubicBezTo>
                  <a:cubicBezTo>
                    <a:pt x="29677" y="354"/>
                    <a:pt x="25463" y="1"/>
                    <a:pt x="2350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713333" y="2280078"/>
              <a:ext cx="2960292" cy="2345020"/>
            </a:xfrm>
            <a:custGeom>
              <a:rect b="b" l="l" r="r" t="t"/>
              <a:pathLst>
                <a:path extrusionOk="0" fill="none" h="35701" w="45068">
                  <a:moveTo>
                    <a:pt x="22418" y="638"/>
                  </a:moveTo>
                  <a:cubicBezTo>
                    <a:pt x="22418" y="638"/>
                    <a:pt x="28678" y="0"/>
                    <a:pt x="32589" y="3718"/>
                  </a:cubicBezTo>
                  <a:cubicBezTo>
                    <a:pt x="36503" y="7435"/>
                    <a:pt x="37094" y="29068"/>
                    <a:pt x="39539" y="31122"/>
                  </a:cubicBezTo>
                  <a:cubicBezTo>
                    <a:pt x="41985" y="33176"/>
                    <a:pt x="45067" y="32703"/>
                    <a:pt x="43647" y="33176"/>
                  </a:cubicBezTo>
                  <a:cubicBezTo>
                    <a:pt x="43355" y="33273"/>
                    <a:pt x="4587" y="35700"/>
                    <a:pt x="2602" y="31986"/>
                  </a:cubicBezTo>
                  <a:cubicBezTo>
                    <a:pt x="0" y="27115"/>
                    <a:pt x="6562" y="30388"/>
                    <a:pt x="8016" y="26924"/>
                  </a:cubicBezTo>
                  <a:cubicBezTo>
                    <a:pt x="9647" y="23035"/>
                    <a:pt x="11151" y="18049"/>
                    <a:pt x="10194" y="14395"/>
                  </a:cubicBezTo>
                  <a:cubicBezTo>
                    <a:pt x="8078" y="6320"/>
                    <a:pt x="10732" y="4331"/>
                    <a:pt x="18218" y="1666"/>
                  </a:cubicBezTo>
                </a:path>
              </a:pathLst>
            </a:custGeom>
            <a:noFill/>
            <a:ln cap="rnd" cmpd="sng" w="4400">
              <a:solidFill>
                <a:srgbClr val="000000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1383497" y="3640641"/>
              <a:ext cx="1512463" cy="922086"/>
            </a:xfrm>
            <a:custGeom>
              <a:rect b="b" l="l" r="r" t="t"/>
              <a:pathLst>
                <a:path extrusionOk="0" h="14038" w="23026">
                  <a:moveTo>
                    <a:pt x="1833" y="0"/>
                  </a:moveTo>
                  <a:cubicBezTo>
                    <a:pt x="1048" y="1999"/>
                    <a:pt x="3196" y="5913"/>
                    <a:pt x="2827" y="11286"/>
                  </a:cubicBezTo>
                  <a:cubicBezTo>
                    <a:pt x="2776" y="12028"/>
                    <a:pt x="42" y="13259"/>
                    <a:pt x="0" y="14037"/>
                  </a:cubicBezTo>
                  <a:lnTo>
                    <a:pt x="23025" y="14037"/>
                  </a:lnTo>
                  <a:cubicBezTo>
                    <a:pt x="22877" y="13252"/>
                    <a:pt x="22747" y="12492"/>
                    <a:pt x="22641" y="11755"/>
                  </a:cubicBezTo>
                  <a:cubicBezTo>
                    <a:pt x="21762" y="5919"/>
                    <a:pt x="20409" y="1305"/>
                    <a:pt x="20409" y="1305"/>
                  </a:cubicBezTo>
                  <a:lnTo>
                    <a:pt x="1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>
              <a:off x="1652534" y="1814778"/>
              <a:ext cx="470896" cy="456839"/>
            </a:xfrm>
            <a:custGeom>
              <a:rect b="b" l="l" r="r" t="t"/>
              <a:pathLst>
                <a:path extrusionOk="0" h="6955" w="7169">
                  <a:moveTo>
                    <a:pt x="2954" y="0"/>
                  </a:moveTo>
                  <a:cubicBezTo>
                    <a:pt x="2693" y="0"/>
                    <a:pt x="2410" y="234"/>
                    <a:pt x="2150" y="945"/>
                  </a:cubicBezTo>
                  <a:cubicBezTo>
                    <a:pt x="1790" y="1930"/>
                    <a:pt x="1" y="1568"/>
                    <a:pt x="304" y="2737"/>
                  </a:cubicBezTo>
                  <a:cubicBezTo>
                    <a:pt x="500" y="3491"/>
                    <a:pt x="501" y="3082"/>
                    <a:pt x="683" y="4265"/>
                  </a:cubicBezTo>
                  <a:cubicBezTo>
                    <a:pt x="946" y="5964"/>
                    <a:pt x="2007" y="6954"/>
                    <a:pt x="3251" y="6954"/>
                  </a:cubicBezTo>
                  <a:cubicBezTo>
                    <a:pt x="3860" y="6954"/>
                    <a:pt x="4512" y="6717"/>
                    <a:pt x="5136" y="6209"/>
                  </a:cubicBezTo>
                  <a:cubicBezTo>
                    <a:pt x="7067" y="4637"/>
                    <a:pt x="7168" y="4072"/>
                    <a:pt x="5947" y="1396"/>
                  </a:cubicBezTo>
                  <a:cubicBezTo>
                    <a:pt x="5581" y="597"/>
                    <a:pt x="5170" y="360"/>
                    <a:pt x="4811" y="360"/>
                  </a:cubicBezTo>
                  <a:cubicBezTo>
                    <a:pt x="4729" y="360"/>
                    <a:pt x="4649" y="373"/>
                    <a:pt x="4573" y="394"/>
                  </a:cubicBezTo>
                  <a:cubicBezTo>
                    <a:pt x="4439" y="431"/>
                    <a:pt x="4303" y="450"/>
                    <a:pt x="4168" y="450"/>
                  </a:cubicBezTo>
                  <a:cubicBezTo>
                    <a:pt x="3873" y="450"/>
                    <a:pt x="3585" y="359"/>
                    <a:pt x="3349" y="167"/>
                  </a:cubicBezTo>
                  <a:cubicBezTo>
                    <a:pt x="3229" y="68"/>
                    <a:pt x="3094" y="0"/>
                    <a:pt x="2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>
              <a:off x="1884724" y="2031007"/>
              <a:ext cx="301034" cy="413159"/>
            </a:xfrm>
            <a:custGeom>
              <a:rect b="b" l="l" r="r" t="t"/>
              <a:pathLst>
                <a:path extrusionOk="0" h="6290" w="4583">
                  <a:moveTo>
                    <a:pt x="3064" y="0"/>
                  </a:moveTo>
                  <a:cubicBezTo>
                    <a:pt x="3064" y="1"/>
                    <a:pt x="164" y="3366"/>
                    <a:pt x="1" y="3659"/>
                  </a:cubicBezTo>
                  <a:cubicBezTo>
                    <a:pt x="1" y="3659"/>
                    <a:pt x="663" y="4665"/>
                    <a:pt x="387" y="5874"/>
                  </a:cubicBezTo>
                  <a:cubicBezTo>
                    <a:pt x="387" y="5874"/>
                    <a:pt x="1077" y="6289"/>
                    <a:pt x="1959" y="6289"/>
                  </a:cubicBezTo>
                  <a:cubicBezTo>
                    <a:pt x="2803" y="6289"/>
                    <a:pt x="3821" y="5911"/>
                    <a:pt x="4583" y="4429"/>
                  </a:cubicBezTo>
                  <a:cubicBezTo>
                    <a:pt x="4583" y="4429"/>
                    <a:pt x="3320" y="1627"/>
                    <a:pt x="3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>
              <a:off x="1884724" y="2175314"/>
              <a:ext cx="172489" cy="173671"/>
            </a:xfrm>
            <a:custGeom>
              <a:rect b="b" l="l" r="r" t="t"/>
              <a:pathLst>
                <a:path extrusionOk="0" h="2644" w="2626">
                  <a:moveTo>
                    <a:pt x="2270" y="1"/>
                  </a:moveTo>
                  <a:cubicBezTo>
                    <a:pt x="2206" y="1"/>
                    <a:pt x="2108" y="68"/>
                    <a:pt x="1975" y="223"/>
                  </a:cubicBezTo>
                  <a:cubicBezTo>
                    <a:pt x="1100" y="1244"/>
                    <a:pt x="1" y="1462"/>
                    <a:pt x="1" y="1462"/>
                  </a:cubicBezTo>
                  <a:cubicBezTo>
                    <a:pt x="386" y="2186"/>
                    <a:pt x="385" y="2642"/>
                    <a:pt x="385" y="2643"/>
                  </a:cubicBezTo>
                  <a:lnTo>
                    <a:pt x="385" y="2643"/>
                  </a:lnTo>
                  <a:cubicBezTo>
                    <a:pt x="1923" y="2082"/>
                    <a:pt x="2625" y="1"/>
                    <a:pt x="2270" y="1"/>
                  </a:cubicBezTo>
                  <a:close/>
                  <a:moveTo>
                    <a:pt x="385" y="2643"/>
                  </a:moveTo>
                  <a:cubicBezTo>
                    <a:pt x="385" y="2643"/>
                    <a:pt x="385" y="2643"/>
                    <a:pt x="385" y="2643"/>
                  </a:cubicBezTo>
                  <a:cubicBezTo>
                    <a:pt x="385" y="2643"/>
                    <a:pt x="385" y="2643"/>
                    <a:pt x="385" y="2643"/>
                  </a:cubicBezTo>
                  <a:cubicBezTo>
                    <a:pt x="385" y="2643"/>
                    <a:pt x="385" y="2643"/>
                    <a:pt x="385" y="2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>
              <a:off x="1990276" y="1907720"/>
              <a:ext cx="175642" cy="136099"/>
            </a:xfrm>
            <a:custGeom>
              <a:rect b="b" l="l" r="r" t="t"/>
              <a:pathLst>
                <a:path extrusionOk="0" h="2072" w="2674">
                  <a:moveTo>
                    <a:pt x="1819" y="0"/>
                  </a:moveTo>
                  <a:cubicBezTo>
                    <a:pt x="1799" y="0"/>
                    <a:pt x="1778" y="2"/>
                    <a:pt x="1757" y="7"/>
                  </a:cubicBezTo>
                  <a:cubicBezTo>
                    <a:pt x="1099" y="142"/>
                    <a:pt x="782" y="1018"/>
                    <a:pt x="782" y="1018"/>
                  </a:cubicBezTo>
                  <a:cubicBezTo>
                    <a:pt x="782" y="1018"/>
                    <a:pt x="1" y="2072"/>
                    <a:pt x="1054" y="2072"/>
                  </a:cubicBezTo>
                  <a:cubicBezTo>
                    <a:pt x="1128" y="2072"/>
                    <a:pt x="1211" y="2067"/>
                    <a:pt x="1303" y="2055"/>
                  </a:cubicBezTo>
                  <a:cubicBezTo>
                    <a:pt x="2674" y="1894"/>
                    <a:pt x="2433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>
              <a:off x="1757955" y="2001910"/>
              <a:ext cx="100170" cy="173408"/>
            </a:xfrm>
            <a:custGeom>
              <a:rect b="b" l="l" r="r" t="t"/>
              <a:pathLst>
                <a:path extrusionOk="0" h="2640" w="1525">
                  <a:moveTo>
                    <a:pt x="671" y="1"/>
                  </a:moveTo>
                  <a:cubicBezTo>
                    <a:pt x="595" y="1"/>
                    <a:pt x="515" y="16"/>
                    <a:pt x="438" y="46"/>
                  </a:cubicBezTo>
                  <a:cubicBezTo>
                    <a:pt x="270" y="112"/>
                    <a:pt x="134" y="238"/>
                    <a:pt x="22" y="352"/>
                  </a:cubicBezTo>
                  <a:cubicBezTo>
                    <a:pt x="0" y="374"/>
                    <a:pt x="1" y="409"/>
                    <a:pt x="23" y="430"/>
                  </a:cubicBezTo>
                  <a:cubicBezTo>
                    <a:pt x="34" y="440"/>
                    <a:pt x="48" y="445"/>
                    <a:pt x="62" y="445"/>
                  </a:cubicBezTo>
                  <a:cubicBezTo>
                    <a:pt x="76" y="445"/>
                    <a:pt x="90" y="440"/>
                    <a:pt x="101" y="429"/>
                  </a:cubicBezTo>
                  <a:cubicBezTo>
                    <a:pt x="205" y="322"/>
                    <a:pt x="331" y="207"/>
                    <a:pt x="479" y="148"/>
                  </a:cubicBezTo>
                  <a:cubicBezTo>
                    <a:pt x="543" y="123"/>
                    <a:pt x="609" y="111"/>
                    <a:pt x="672" y="111"/>
                  </a:cubicBezTo>
                  <a:cubicBezTo>
                    <a:pt x="758" y="111"/>
                    <a:pt x="838" y="134"/>
                    <a:pt x="900" y="181"/>
                  </a:cubicBezTo>
                  <a:cubicBezTo>
                    <a:pt x="957" y="222"/>
                    <a:pt x="1003" y="285"/>
                    <a:pt x="1039" y="368"/>
                  </a:cubicBezTo>
                  <a:cubicBezTo>
                    <a:pt x="1133" y="590"/>
                    <a:pt x="1113" y="840"/>
                    <a:pt x="1079" y="1122"/>
                  </a:cubicBezTo>
                  <a:cubicBezTo>
                    <a:pt x="1052" y="1342"/>
                    <a:pt x="1021" y="1591"/>
                    <a:pt x="923" y="1812"/>
                  </a:cubicBezTo>
                  <a:cubicBezTo>
                    <a:pt x="909" y="1840"/>
                    <a:pt x="895" y="1869"/>
                    <a:pt x="881" y="1897"/>
                  </a:cubicBezTo>
                  <a:cubicBezTo>
                    <a:pt x="816" y="2030"/>
                    <a:pt x="749" y="2166"/>
                    <a:pt x="777" y="2316"/>
                  </a:cubicBezTo>
                  <a:cubicBezTo>
                    <a:pt x="804" y="2466"/>
                    <a:pt x="931" y="2592"/>
                    <a:pt x="1085" y="2628"/>
                  </a:cubicBezTo>
                  <a:cubicBezTo>
                    <a:pt x="1111" y="2635"/>
                    <a:pt x="1142" y="2639"/>
                    <a:pt x="1174" y="2639"/>
                  </a:cubicBezTo>
                  <a:cubicBezTo>
                    <a:pt x="1291" y="2639"/>
                    <a:pt x="1410" y="2592"/>
                    <a:pt x="1500" y="2508"/>
                  </a:cubicBezTo>
                  <a:cubicBezTo>
                    <a:pt x="1523" y="2488"/>
                    <a:pt x="1524" y="2452"/>
                    <a:pt x="1503" y="2431"/>
                  </a:cubicBezTo>
                  <a:cubicBezTo>
                    <a:pt x="1492" y="2419"/>
                    <a:pt x="1477" y="2413"/>
                    <a:pt x="1462" y="2413"/>
                  </a:cubicBezTo>
                  <a:cubicBezTo>
                    <a:pt x="1449" y="2413"/>
                    <a:pt x="1436" y="2418"/>
                    <a:pt x="1426" y="2427"/>
                  </a:cubicBezTo>
                  <a:cubicBezTo>
                    <a:pt x="1355" y="2493"/>
                    <a:pt x="1263" y="2530"/>
                    <a:pt x="1174" y="2530"/>
                  </a:cubicBezTo>
                  <a:cubicBezTo>
                    <a:pt x="1152" y="2530"/>
                    <a:pt x="1130" y="2527"/>
                    <a:pt x="1108" y="2523"/>
                  </a:cubicBezTo>
                  <a:cubicBezTo>
                    <a:pt x="996" y="2498"/>
                    <a:pt x="904" y="2406"/>
                    <a:pt x="885" y="2300"/>
                  </a:cubicBezTo>
                  <a:cubicBezTo>
                    <a:pt x="864" y="2184"/>
                    <a:pt x="919" y="2070"/>
                    <a:pt x="980" y="1948"/>
                  </a:cubicBezTo>
                  <a:cubicBezTo>
                    <a:pt x="994" y="1918"/>
                    <a:pt x="1010" y="1888"/>
                    <a:pt x="1022" y="1859"/>
                  </a:cubicBezTo>
                  <a:cubicBezTo>
                    <a:pt x="1129" y="1622"/>
                    <a:pt x="1160" y="1364"/>
                    <a:pt x="1188" y="1136"/>
                  </a:cubicBezTo>
                  <a:cubicBezTo>
                    <a:pt x="1224" y="839"/>
                    <a:pt x="1246" y="574"/>
                    <a:pt x="1140" y="326"/>
                  </a:cubicBezTo>
                  <a:cubicBezTo>
                    <a:pt x="1097" y="225"/>
                    <a:pt x="1038" y="147"/>
                    <a:pt x="966" y="92"/>
                  </a:cubicBezTo>
                  <a:cubicBezTo>
                    <a:pt x="885" y="32"/>
                    <a:pt x="781" y="1"/>
                    <a:pt x="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2071986" y="1995210"/>
              <a:ext cx="85259" cy="75144"/>
            </a:xfrm>
            <a:custGeom>
              <a:rect b="b" l="l" r="r" t="t"/>
              <a:pathLst>
                <a:path extrusionOk="0" h="1144" w="1298">
                  <a:moveTo>
                    <a:pt x="648" y="0"/>
                  </a:moveTo>
                  <a:cubicBezTo>
                    <a:pt x="574" y="0"/>
                    <a:pt x="499" y="15"/>
                    <a:pt x="427" y="45"/>
                  </a:cubicBezTo>
                  <a:cubicBezTo>
                    <a:pt x="136" y="167"/>
                    <a:pt x="0" y="501"/>
                    <a:pt x="122" y="794"/>
                  </a:cubicBezTo>
                  <a:cubicBezTo>
                    <a:pt x="214" y="1012"/>
                    <a:pt x="426" y="1143"/>
                    <a:pt x="648" y="1143"/>
                  </a:cubicBezTo>
                  <a:cubicBezTo>
                    <a:pt x="723" y="1143"/>
                    <a:pt x="798" y="1129"/>
                    <a:pt x="871" y="1098"/>
                  </a:cubicBezTo>
                  <a:cubicBezTo>
                    <a:pt x="1161" y="977"/>
                    <a:pt x="1298" y="640"/>
                    <a:pt x="1175" y="350"/>
                  </a:cubicBezTo>
                  <a:cubicBezTo>
                    <a:pt x="1083" y="132"/>
                    <a:pt x="871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2076387" y="1935241"/>
              <a:ext cx="30741" cy="44009"/>
            </a:xfrm>
            <a:custGeom>
              <a:rect b="b" l="l" r="r" t="t"/>
              <a:pathLst>
                <a:path extrusionOk="0" fill="none" h="670" w="468">
                  <a:moveTo>
                    <a:pt x="15" y="670"/>
                  </a:moveTo>
                  <a:cubicBezTo>
                    <a:pt x="15" y="670"/>
                    <a:pt x="1" y="136"/>
                    <a:pt x="468" y="1"/>
                  </a:cubicBezTo>
                </a:path>
              </a:pathLst>
            </a:custGeom>
            <a:noFill/>
            <a:ln cap="rnd" cmpd="sng" w="4400">
              <a:solidFill>
                <a:srgbClr val="000000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680318" y="2027066"/>
              <a:ext cx="138267" cy="138267"/>
            </a:xfrm>
            <a:custGeom>
              <a:rect b="b" l="l" r="r" t="t"/>
              <a:pathLst>
                <a:path extrusionOk="0" fill="none" h="2105" w="2105">
                  <a:moveTo>
                    <a:pt x="2105" y="1053"/>
                  </a:moveTo>
                  <a:cubicBezTo>
                    <a:pt x="2105" y="1634"/>
                    <a:pt x="1634" y="2105"/>
                    <a:pt x="1053" y="2105"/>
                  </a:cubicBezTo>
                  <a:cubicBezTo>
                    <a:pt x="472" y="2105"/>
                    <a:pt x="1" y="1634"/>
                    <a:pt x="1" y="1053"/>
                  </a:cubicBezTo>
                  <a:cubicBezTo>
                    <a:pt x="1" y="472"/>
                    <a:pt x="472" y="1"/>
                    <a:pt x="1053" y="1"/>
                  </a:cubicBezTo>
                  <a:cubicBezTo>
                    <a:pt x="1634" y="1"/>
                    <a:pt x="2105" y="472"/>
                    <a:pt x="2105" y="105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1860487" y="1974060"/>
              <a:ext cx="138267" cy="138201"/>
            </a:xfrm>
            <a:custGeom>
              <a:rect b="b" l="l" r="r" t="t"/>
              <a:pathLst>
                <a:path extrusionOk="0" fill="none" h="2104" w="2105">
                  <a:moveTo>
                    <a:pt x="1" y="1052"/>
                  </a:moveTo>
                  <a:cubicBezTo>
                    <a:pt x="1" y="1633"/>
                    <a:pt x="471" y="2103"/>
                    <a:pt x="1052" y="2103"/>
                  </a:cubicBezTo>
                  <a:cubicBezTo>
                    <a:pt x="1633" y="2103"/>
                    <a:pt x="2104" y="1633"/>
                    <a:pt x="2104" y="1052"/>
                  </a:cubicBezTo>
                  <a:cubicBezTo>
                    <a:pt x="2104" y="471"/>
                    <a:pt x="1633" y="1"/>
                    <a:pt x="1052" y="1"/>
                  </a:cubicBezTo>
                  <a:cubicBezTo>
                    <a:pt x="473" y="1"/>
                    <a:pt x="1" y="471"/>
                    <a:pt x="1" y="105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3180584" y="4373469"/>
              <a:ext cx="145624" cy="73961"/>
            </a:xfrm>
            <a:custGeom>
              <a:rect b="b" l="l" r="r" t="t"/>
              <a:pathLst>
                <a:path extrusionOk="0" fill="none" h="1126" w="2217">
                  <a:moveTo>
                    <a:pt x="0" y="1"/>
                  </a:moveTo>
                  <a:cubicBezTo>
                    <a:pt x="0" y="1"/>
                    <a:pt x="999" y="905"/>
                    <a:pt x="2216" y="1125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2855124" y="4277441"/>
              <a:ext cx="170584" cy="172883"/>
            </a:xfrm>
            <a:custGeom>
              <a:rect b="b" l="l" r="r" t="t"/>
              <a:pathLst>
                <a:path extrusionOk="0" h="2632" w="2597">
                  <a:moveTo>
                    <a:pt x="0" y="0"/>
                  </a:moveTo>
                  <a:cubicBezTo>
                    <a:pt x="0" y="0"/>
                    <a:pt x="796" y="2077"/>
                    <a:pt x="2597" y="26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2855124" y="4277441"/>
              <a:ext cx="170584" cy="172883"/>
            </a:xfrm>
            <a:custGeom>
              <a:rect b="b" l="l" r="r" t="t"/>
              <a:pathLst>
                <a:path extrusionOk="0" fill="none" h="2632" w="2597">
                  <a:moveTo>
                    <a:pt x="0" y="0"/>
                  </a:moveTo>
                  <a:cubicBezTo>
                    <a:pt x="0" y="0"/>
                    <a:pt x="796" y="2077"/>
                    <a:pt x="2597" y="2632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1814114" y="2326516"/>
              <a:ext cx="460649" cy="280409"/>
            </a:xfrm>
            <a:custGeom>
              <a:rect b="b" l="l" r="r" t="t"/>
              <a:pathLst>
                <a:path extrusionOk="0" fill="none" h="4269" w="7013">
                  <a:moveTo>
                    <a:pt x="7012" y="1"/>
                  </a:moveTo>
                  <a:cubicBezTo>
                    <a:pt x="7012" y="1"/>
                    <a:pt x="6250" y="2732"/>
                    <a:pt x="3060" y="3516"/>
                  </a:cubicBezTo>
                  <a:cubicBezTo>
                    <a:pt x="0" y="4268"/>
                    <a:pt x="452" y="1337"/>
                    <a:pt x="452" y="1337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1990145" y="1907063"/>
              <a:ext cx="112715" cy="99316"/>
            </a:xfrm>
            <a:custGeom>
              <a:rect b="b" l="l" r="r" t="t"/>
              <a:pathLst>
                <a:path extrusionOk="0" fill="none" h="1512" w="1716">
                  <a:moveTo>
                    <a:pt x="1" y="1512"/>
                  </a:moveTo>
                  <a:cubicBezTo>
                    <a:pt x="1" y="1512"/>
                    <a:pt x="724" y="0"/>
                    <a:pt x="1715" y="13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9"/>
            <p:cNvSpPr/>
            <p:nvPr/>
          </p:nvSpPr>
          <p:spPr>
            <a:xfrm>
              <a:off x="1817464" y="2060762"/>
              <a:ext cx="36718" cy="6700"/>
            </a:xfrm>
            <a:custGeom>
              <a:rect b="b" l="l" r="r" t="t"/>
              <a:pathLst>
                <a:path extrusionOk="0" h="102" w="559">
                  <a:moveTo>
                    <a:pt x="1" y="102"/>
                  </a:moveTo>
                  <a:lnTo>
                    <a:pt x="55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9"/>
            <p:cNvSpPr/>
            <p:nvPr/>
          </p:nvSpPr>
          <p:spPr>
            <a:xfrm>
              <a:off x="1817464" y="2060762"/>
              <a:ext cx="36718" cy="6700"/>
            </a:xfrm>
            <a:custGeom>
              <a:rect b="b" l="l" r="r" t="t"/>
              <a:pathLst>
                <a:path extrusionOk="0" fill="none" h="102" w="559">
                  <a:moveTo>
                    <a:pt x="1" y="102"/>
                  </a:moveTo>
                  <a:lnTo>
                    <a:pt x="558" y="0"/>
                  </a:ln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2785106" y="3981537"/>
              <a:ext cx="505512" cy="130845"/>
            </a:xfrm>
            <a:custGeom>
              <a:rect b="b" l="l" r="r" t="t"/>
              <a:pathLst>
                <a:path extrusionOk="0" h="1992" w="7696">
                  <a:moveTo>
                    <a:pt x="1" y="0"/>
                  </a:moveTo>
                  <a:lnTo>
                    <a:pt x="1" y="1992"/>
                  </a:lnTo>
                  <a:lnTo>
                    <a:pt x="7238" y="1992"/>
                  </a:lnTo>
                  <a:cubicBezTo>
                    <a:pt x="7501" y="1992"/>
                    <a:pt x="7696" y="1747"/>
                    <a:pt x="7635" y="1491"/>
                  </a:cubicBezTo>
                  <a:lnTo>
                    <a:pt x="7363" y="319"/>
                  </a:lnTo>
                  <a:cubicBezTo>
                    <a:pt x="7319" y="133"/>
                    <a:pt x="7153" y="2"/>
                    <a:pt x="6964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2591604" y="2986436"/>
              <a:ext cx="132355" cy="740073"/>
            </a:xfrm>
            <a:custGeom>
              <a:rect b="b" l="l" r="r" t="t"/>
              <a:pathLst>
                <a:path extrusionOk="0" fill="none" h="11267" w="2015">
                  <a:moveTo>
                    <a:pt x="1071" y="0"/>
                  </a:moveTo>
                  <a:cubicBezTo>
                    <a:pt x="1071" y="0"/>
                    <a:pt x="1" y="3904"/>
                    <a:pt x="2014" y="11266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473984" y="2816317"/>
              <a:ext cx="2111247" cy="1117105"/>
            </a:xfrm>
            <a:custGeom>
              <a:rect b="b" l="l" r="r" t="t"/>
              <a:pathLst>
                <a:path extrusionOk="0" h="17007" w="32142">
                  <a:moveTo>
                    <a:pt x="1192" y="0"/>
                  </a:moveTo>
                  <a:cubicBezTo>
                    <a:pt x="513" y="0"/>
                    <a:pt x="0" y="617"/>
                    <a:pt x="126" y="1285"/>
                  </a:cubicBezTo>
                  <a:lnTo>
                    <a:pt x="2909" y="16122"/>
                  </a:lnTo>
                  <a:cubicBezTo>
                    <a:pt x="3004" y="16634"/>
                    <a:pt x="3453" y="17007"/>
                    <a:pt x="3974" y="17007"/>
                  </a:cubicBezTo>
                  <a:lnTo>
                    <a:pt x="30949" y="17007"/>
                  </a:lnTo>
                  <a:cubicBezTo>
                    <a:pt x="31629" y="17007"/>
                    <a:pt x="32141" y="16390"/>
                    <a:pt x="32016" y="15722"/>
                  </a:cubicBezTo>
                  <a:lnTo>
                    <a:pt x="29233" y="884"/>
                  </a:lnTo>
                  <a:cubicBezTo>
                    <a:pt x="29137" y="372"/>
                    <a:pt x="28690" y="0"/>
                    <a:pt x="28167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1352494" y="3473215"/>
              <a:ext cx="522590" cy="965241"/>
            </a:xfrm>
            <a:custGeom>
              <a:rect b="b" l="l" r="r" t="t"/>
              <a:pathLst>
                <a:path extrusionOk="0" h="14695" w="7956">
                  <a:moveTo>
                    <a:pt x="883" y="1"/>
                  </a:moveTo>
                  <a:cubicBezTo>
                    <a:pt x="380" y="1"/>
                    <a:pt x="0" y="458"/>
                    <a:pt x="94" y="953"/>
                  </a:cubicBezTo>
                  <a:lnTo>
                    <a:pt x="2687" y="14694"/>
                  </a:lnTo>
                  <a:lnTo>
                    <a:pt x="7955" y="14694"/>
                  </a:lnTo>
                  <a:lnTo>
                    <a:pt x="5306" y="656"/>
                  </a:lnTo>
                  <a:cubicBezTo>
                    <a:pt x="5234" y="276"/>
                    <a:pt x="4903" y="1"/>
                    <a:pt x="451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858098" y="4245059"/>
              <a:ext cx="494148" cy="225891"/>
            </a:xfrm>
            <a:custGeom>
              <a:rect b="b" l="l" r="r" t="t"/>
              <a:pathLst>
                <a:path extrusionOk="0" h="3439" w="7523">
                  <a:moveTo>
                    <a:pt x="4240" y="0"/>
                  </a:moveTo>
                  <a:cubicBezTo>
                    <a:pt x="4105" y="0"/>
                    <a:pt x="3964" y="6"/>
                    <a:pt x="3818" y="18"/>
                  </a:cubicBezTo>
                  <a:cubicBezTo>
                    <a:pt x="343" y="303"/>
                    <a:pt x="1" y="3438"/>
                    <a:pt x="1" y="3438"/>
                  </a:cubicBezTo>
                  <a:lnTo>
                    <a:pt x="7522" y="2982"/>
                  </a:lnTo>
                  <a:cubicBezTo>
                    <a:pt x="7522" y="2982"/>
                    <a:pt x="7313" y="0"/>
                    <a:pt x="4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858098" y="4227456"/>
              <a:ext cx="494148" cy="243494"/>
            </a:xfrm>
            <a:custGeom>
              <a:rect b="b" l="l" r="r" t="t"/>
              <a:pathLst>
                <a:path extrusionOk="0" fill="none" h="3707" w="7523">
                  <a:moveTo>
                    <a:pt x="1" y="3706"/>
                  </a:moveTo>
                  <a:cubicBezTo>
                    <a:pt x="1" y="3706"/>
                    <a:pt x="343" y="571"/>
                    <a:pt x="3818" y="286"/>
                  </a:cubicBezTo>
                  <a:cubicBezTo>
                    <a:pt x="7294" y="1"/>
                    <a:pt x="7522" y="3250"/>
                    <a:pt x="7522" y="3250"/>
                  </a:cubicBezTo>
                </a:path>
              </a:pathLst>
            </a:custGeom>
            <a:noFill/>
            <a:ln cap="rnd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38975" y="4440598"/>
              <a:ext cx="3433289" cy="157710"/>
            </a:xfrm>
            <a:custGeom>
              <a:rect b="b" l="l" r="r" t="t"/>
              <a:pathLst>
                <a:path extrusionOk="0" h="2401" w="52269">
                  <a:moveTo>
                    <a:pt x="1201" y="1"/>
                  </a:moveTo>
                  <a:cubicBezTo>
                    <a:pt x="537" y="1"/>
                    <a:pt x="0" y="539"/>
                    <a:pt x="0" y="1201"/>
                  </a:cubicBezTo>
                  <a:cubicBezTo>
                    <a:pt x="0" y="1532"/>
                    <a:pt x="134" y="1833"/>
                    <a:pt x="351" y="2050"/>
                  </a:cubicBezTo>
                  <a:cubicBezTo>
                    <a:pt x="568" y="2267"/>
                    <a:pt x="867" y="2401"/>
                    <a:pt x="1200" y="2401"/>
                  </a:cubicBezTo>
                  <a:lnTo>
                    <a:pt x="51069" y="2401"/>
                  </a:lnTo>
                  <a:cubicBezTo>
                    <a:pt x="51733" y="2401"/>
                    <a:pt x="52269" y="1862"/>
                    <a:pt x="52269" y="1200"/>
                  </a:cubicBezTo>
                  <a:cubicBezTo>
                    <a:pt x="52269" y="868"/>
                    <a:pt x="52135" y="567"/>
                    <a:pt x="51919" y="350"/>
                  </a:cubicBezTo>
                  <a:cubicBezTo>
                    <a:pt x="51703" y="134"/>
                    <a:pt x="51402" y="1"/>
                    <a:pt x="51070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1261523" y="4349791"/>
              <a:ext cx="850358" cy="89332"/>
            </a:xfrm>
            <a:custGeom>
              <a:rect b="b" l="l" r="r" t="t"/>
              <a:pathLst>
                <a:path extrusionOk="0" h="1360" w="12946">
                  <a:moveTo>
                    <a:pt x="680" y="0"/>
                  </a:moveTo>
                  <a:cubicBezTo>
                    <a:pt x="306" y="0"/>
                    <a:pt x="1" y="305"/>
                    <a:pt x="1" y="680"/>
                  </a:cubicBezTo>
                  <a:cubicBezTo>
                    <a:pt x="1" y="1055"/>
                    <a:pt x="306" y="1359"/>
                    <a:pt x="680" y="1359"/>
                  </a:cubicBezTo>
                  <a:lnTo>
                    <a:pt x="12266" y="1359"/>
                  </a:lnTo>
                  <a:cubicBezTo>
                    <a:pt x="12640" y="1359"/>
                    <a:pt x="12945" y="1056"/>
                    <a:pt x="12945" y="680"/>
                  </a:cubicBezTo>
                  <a:cubicBezTo>
                    <a:pt x="12945" y="305"/>
                    <a:pt x="12640" y="0"/>
                    <a:pt x="12266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2981892" y="3911979"/>
              <a:ext cx="197449" cy="258273"/>
            </a:xfrm>
            <a:custGeom>
              <a:rect b="b" l="l" r="r" t="t"/>
              <a:pathLst>
                <a:path extrusionOk="0" h="3932" w="3006">
                  <a:moveTo>
                    <a:pt x="1504" y="0"/>
                  </a:moveTo>
                  <a:cubicBezTo>
                    <a:pt x="674" y="1"/>
                    <a:pt x="1" y="881"/>
                    <a:pt x="1" y="1966"/>
                  </a:cubicBezTo>
                  <a:cubicBezTo>
                    <a:pt x="1" y="3051"/>
                    <a:pt x="674" y="3931"/>
                    <a:pt x="1504" y="3931"/>
                  </a:cubicBezTo>
                  <a:cubicBezTo>
                    <a:pt x="2333" y="3931"/>
                    <a:pt x="3006" y="3051"/>
                    <a:pt x="3006" y="1966"/>
                  </a:cubicBezTo>
                  <a:cubicBezTo>
                    <a:pt x="3006" y="881"/>
                    <a:pt x="2333" y="0"/>
                    <a:pt x="1504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miter lim="103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1887548" y="2502745"/>
              <a:ext cx="199288" cy="184706"/>
            </a:xfrm>
            <a:custGeom>
              <a:rect b="b" l="l" r="r" t="t"/>
              <a:pathLst>
                <a:path extrusionOk="0" h="2812" w="3034">
                  <a:moveTo>
                    <a:pt x="1860" y="0"/>
                  </a:moveTo>
                  <a:cubicBezTo>
                    <a:pt x="1438" y="0"/>
                    <a:pt x="971" y="217"/>
                    <a:pt x="620" y="619"/>
                  </a:cubicBezTo>
                  <a:cubicBezTo>
                    <a:pt x="55" y="1260"/>
                    <a:pt x="0" y="2134"/>
                    <a:pt x="497" y="2570"/>
                  </a:cubicBezTo>
                  <a:cubicBezTo>
                    <a:pt x="683" y="2733"/>
                    <a:pt x="921" y="2811"/>
                    <a:pt x="1175" y="2811"/>
                  </a:cubicBezTo>
                  <a:cubicBezTo>
                    <a:pt x="1597" y="2811"/>
                    <a:pt x="2064" y="2595"/>
                    <a:pt x="2415" y="2193"/>
                  </a:cubicBezTo>
                  <a:cubicBezTo>
                    <a:pt x="2979" y="1552"/>
                    <a:pt x="3033" y="678"/>
                    <a:pt x="2538" y="242"/>
                  </a:cubicBezTo>
                  <a:cubicBezTo>
                    <a:pt x="2351" y="78"/>
                    <a:pt x="2114" y="0"/>
                    <a:pt x="1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1874740" y="1953961"/>
              <a:ext cx="71662" cy="22727"/>
            </a:xfrm>
            <a:custGeom>
              <a:rect b="b" l="l" r="r" t="t"/>
              <a:pathLst>
                <a:path extrusionOk="0" h="346" w="1091">
                  <a:moveTo>
                    <a:pt x="727" y="1"/>
                  </a:moveTo>
                  <a:cubicBezTo>
                    <a:pt x="471" y="1"/>
                    <a:pt x="215" y="93"/>
                    <a:pt x="22" y="262"/>
                  </a:cubicBezTo>
                  <a:cubicBezTo>
                    <a:pt x="2" y="279"/>
                    <a:pt x="0" y="310"/>
                    <a:pt x="18" y="330"/>
                  </a:cubicBezTo>
                  <a:cubicBezTo>
                    <a:pt x="28" y="340"/>
                    <a:pt x="41" y="346"/>
                    <a:pt x="54" y="346"/>
                  </a:cubicBezTo>
                  <a:cubicBezTo>
                    <a:pt x="66" y="346"/>
                    <a:pt x="77" y="342"/>
                    <a:pt x="85" y="334"/>
                  </a:cubicBezTo>
                  <a:cubicBezTo>
                    <a:pt x="263" y="178"/>
                    <a:pt x="496" y="95"/>
                    <a:pt x="728" y="95"/>
                  </a:cubicBezTo>
                  <a:cubicBezTo>
                    <a:pt x="828" y="95"/>
                    <a:pt x="928" y="111"/>
                    <a:pt x="1023" y="142"/>
                  </a:cubicBezTo>
                  <a:cubicBezTo>
                    <a:pt x="1028" y="144"/>
                    <a:pt x="1033" y="145"/>
                    <a:pt x="1037" y="145"/>
                  </a:cubicBezTo>
                  <a:cubicBezTo>
                    <a:pt x="1047" y="145"/>
                    <a:pt x="1056" y="142"/>
                    <a:pt x="1064" y="137"/>
                  </a:cubicBezTo>
                  <a:cubicBezTo>
                    <a:pt x="1073" y="132"/>
                    <a:pt x="1079" y="122"/>
                    <a:pt x="1083" y="112"/>
                  </a:cubicBezTo>
                  <a:cubicBezTo>
                    <a:pt x="1091" y="87"/>
                    <a:pt x="1078" y="60"/>
                    <a:pt x="1053" y="53"/>
                  </a:cubicBezTo>
                  <a:cubicBezTo>
                    <a:pt x="948" y="18"/>
                    <a:pt x="83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1838220" y="2152259"/>
              <a:ext cx="98987" cy="63123"/>
            </a:xfrm>
            <a:custGeom>
              <a:rect b="b" l="l" r="r" t="t"/>
              <a:pathLst>
                <a:path extrusionOk="0" h="961" w="1507">
                  <a:moveTo>
                    <a:pt x="1453" y="0"/>
                  </a:moveTo>
                  <a:cubicBezTo>
                    <a:pt x="1431" y="0"/>
                    <a:pt x="1411" y="16"/>
                    <a:pt x="1407" y="38"/>
                  </a:cubicBezTo>
                  <a:cubicBezTo>
                    <a:pt x="1344" y="319"/>
                    <a:pt x="1157" y="574"/>
                    <a:pt x="908" y="721"/>
                  </a:cubicBezTo>
                  <a:cubicBezTo>
                    <a:pt x="746" y="817"/>
                    <a:pt x="556" y="866"/>
                    <a:pt x="366" y="866"/>
                  </a:cubicBezTo>
                  <a:cubicBezTo>
                    <a:pt x="265" y="866"/>
                    <a:pt x="164" y="852"/>
                    <a:pt x="68" y="823"/>
                  </a:cubicBezTo>
                  <a:cubicBezTo>
                    <a:pt x="63" y="822"/>
                    <a:pt x="59" y="821"/>
                    <a:pt x="54" y="821"/>
                  </a:cubicBezTo>
                  <a:cubicBezTo>
                    <a:pt x="33" y="821"/>
                    <a:pt x="14" y="835"/>
                    <a:pt x="8" y="856"/>
                  </a:cubicBezTo>
                  <a:cubicBezTo>
                    <a:pt x="0" y="880"/>
                    <a:pt x="14" y="908"/>
                    <a:pt x="40" y="915"/>
                  </a:cubicBezTo>
                  <a:cubicBezTo>
                    <a:pt x="143" y="945"/>
                    <a:pt x="254" y="961"/>
                    <a:pt x="364" y="961"/>
                  </a:cubicBezTo>
                  <a:cubicBezTo>
                    <a:pt x="571" y="961"/>
                    <a:pt x="778" y="908"/>
                    <a:pt x="956" y="802"/>
                  </a:cubicBezTo>
                  <a:cubicBezTo>
                    <a:pt x="1226" y="644"/>
                    <a:pt x="1430" y="366"/>
                    <a:pt x="1500" y="59"/>
                  </a:cubicBezTo>
                  <a:cubicBezTo>
                    <a:pt x="1507" y="33"/>
                    <a:pt x="1490" y="7"/>
                    <a:pt x="1464" y="1"/>
                  </a:cubicBezTo>
                  <a:cubicBezTo>
                    <a:pt x="1460" y="1"/>
                    <a:pt x="1457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898386" y="2032912"/>
              <a:ext cx="39805" cy="55767"/>
            </a:xfrm>
            <a:custGeom>
              <a:rect b="b" l="l" r="r" t="t"/>
              <a:pathLst>
                <a:path extrusionOk="0" h="849" w="606">
                  <a:moveTo>
                    <a:pt x="302" y="0"/>
                  </a:moveTo>
                  <a:cubicBezTo>
                    <a:pt x="136" y="0"/>
                    <a:pt x="0" y="190"/>
                    <a:pt x="0" y="424"/>
                  </a:cubicBezTo>
                  <a:cubicBezTo>
                    <a:pt x="0" y="659"/>
                    <a:pt x="136" y="849"/>
                    <a:pt x="302" y="849"/>
                  </a:cubicBezTo>
                  <a:cubicBezTo>
                    <a:pt x="469" y="849"/>
                    <a:pt x="605" y="659"/>
                    <a:pt x="605" y="424"/>
                  </a:cubicBezTo>
                  <a:cubicBezTo>
                    <a:pt x="605" y="190"/>
                    <a:pt x="469" y="0"/>
                    <a:pt x="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1759597" y="2068316"/>
              <a:ext cx="39674" cy="55767"/>
            </a:xfrm>
            <a:custGeom>
              <a:rect b="b" l="l" r="r" t="t"/>
              <a:pathLst>
                <a:path extrusionOk="0" h="849" w="604">
                  <a:moveTo>
                    <a:pt x="302" y="0"/>
                  </a:moveTo>
                  <a:cubicBezTo>
                    <a:pt x="135" y="0"/>
                    <a:pt x="0" y="190"/>
                    <a:pt x="0" y="425"/>
                  </a:cubicBezTo>
                  <a:cubicBezTo>
                    <a:pt x="0" y="659"/>
                    <a:pt x="135" y="849"/>
                    <a:pt x="302" y="849"/>
                  </a:cubicBezTo>
                  <a:cubicBezTo>
                    <a:pt x="469" y="849"/>
                    <a:pt x="604" y="659"/>
                    <a:pt x="604" y="425"/>
                  </a:cubicBezTo>
                  <a:cubicBezTo>
                    <a:pt x="604" y="190"/>
                    <a:pt x="469" y="0"/>
                    <a:pt x="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1887942" y="2213410"/>
              <a:ext cx="23121" cy="14385"/>
            </a:xfrm>
            <a:custGeom>
              <a:rect b="b" l="l" r="r" t="t"/>
              <a:pathLst>
                <a:path extrusionOk="0" h="219" w="352">
                  <a:moveTo>
                    <a:pt x="297" y="0"/>
                  </a:moveTo>
                  <a:cubicBezTo>
                    <a:pt x="288" y="0"/>
                    <a:pt x="279" y="3"/>
                    <a:pt x="270" y="8"/>
                  </a:cubicBezTo>
                  <a:cubicBezTo>
                    <a:pt x="198" y="56"/>
                    <a:pt x="118" y="97"/>
                    <a:pt x="37" y="129"/>
                  </a:cubicBezTo>
                  <a:cubicBezTo>
                    <a:pt x="12" y="138"/>
                    <a:pt x="1" y="166"/>
                    <a:pt x="9" y="191"/>
                  </a:cubicBezTo>
                  <a:cubicBezTo>
                    <a:pt x="16" y="207"/>
                    <a:pt x="34" y="219"/>
                    <a:pt x="53" y="219"/>
                  </a:cubicBezTo>
                  <a:cubicBezTo>
                    <a:pt x="59" y="219"/>
                    <a:pt x="65" y="218"/>
                    <a:pt x="70" y="217"/>
                  </a:cubicBezTo>
                  <a:cubicBezTo>
                    <a:pt x="158" y="182"/>
                    <a:pt x="244" y="139"/>
                    <a:pt x="323" y="87"/>
                  </a:cubicBezTo>
                  <a:cubicBezTo>
                    <a:pt x="345" y="73"/>
                    <a:pt x="351" y="42"/>
                    <a:pt x="336" y="21"/>
                  </a:cubicBezTo>
                  <a:cubicBezTo>
                    <a:pt x="327" y="7"/>
                    <a:pt x="313" y="0"/>
                    <a:pt x="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0" name="Google Shape;380;p39"/>
          <p:cNvCxnSpPr/>
          <p:nvPr/>
        </p:nvCxnSpPr>
        <p:spPr>
          <a:xfrm>
            <a:off x="310744" y="4601244"/>
            <a:ext cx="3291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so popular?</a:t>
            </a:r>
            <a:endParaRPr/>
          </a:p>
        </p:txBody>
      </p:sp>
      <p:sp>
        <p:nvSpPr>
          <p:cNvPr id="386" name="Google Shape;386;p40"/>
          <p:cNvSpPr txBox="1"/>
          <p:nvPr>
            <p:ph idx="3" type="subTitle"/>
          </p:nvPr>
        </p:nvSpPr>
        <p:spPr>
          <a:xfrm>
            <a:off x="1937075" y="39504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/>
              <a:t>Cython: Transpile to 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Numpy: Improve Array-Optimization</a:t>
            </a:r>
            <a:endParaRPr/>
          </a:p>
        </p:txBody>
      </p:sp>
      <p:sp>
        <p:nvSpPr>
          <p:cNvPr id="387" name="Google Shape;387;p40"/>
          <p:cNvSpPr txBox="1"/>
          <p:nvPr>
            <p:ph idx="5" type="title"/>
          </p:nvPr>
        </p:nvSpPr>
        <p:spPr>
          <a:xfrm>
            <a:off x="1097602" y="1548933"/>
            <a:ext cx="7347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388" name="Google Shape;388;p40"/>
          <p:cNvSpPr txBox="1"/>
          <p:nvPr>
            <p:ph idx="6" type="title"/>
          </p:nvPr>
        </p:nvSpPr>
        <p:spPr>
          <a:xfrm>
            <a:off x="1097602" y="3306166"/>
            <a:ext cx="7347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389" name="Google Shape;389;p40"/>
          <p:cNvSpPr txBox="1"/>
          <p:nvPr>
            <p:ph idx="7" type="title"/>
          </p:nvPr>
        </p:nvSpPr>
        <p:spPr>
          <a:xfrm>
            <a:off x="4901402" y="1548933"/>
            <a:ext cx="7347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390" name="Google Shape;390;p40"/>
          <p:cNvSpPr txBox="1"/>
          <p:nvPr>
            <p:ph idx="8" type="title"/>
          </p:nvPr>
        </p:nvSpPr>
        <p:spPr>
          <a:xfrm>
            <a:off x="4901402" y="3306166"/>
            <a:ext cx="7347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</a:t>
            </a:r>
            <a:endParaRPr/>
          </a:p>
        </p:txBody>
      </p:sp>
      <p:sp>
        <p:nvSpPr>
          <p:cNvPr id="391" name="Google Shape;391;p40"/>
          <p:cNvSpPr txBox="1"/>
          <p:nvPr>
            <p:ph idx="9" type="subTitle"/>
          </p:nvPr>
        </p:nvSpPr>
        <p:spPr>
          <a:xfrm>
            <a:off x="1937075" y="1550125"/>
            <a:ext cx="23055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on top of Python</a:t>
            </a:r>
            <a:endParaRPr/>
          </a:p>
        </p:txBody>
      </p:sp>
      <p:sp>
        <p:nvSpPr>
          <p:cNvPr id="392" name="Google Shape;392;p40"/>
          <p:cNvSpPr txBox="1"/>
          <p:nvPr>
            <p:ph idx="13" type="subTitle"/>
          </p:nvPr>
        </p:nvSpPr>
        <p:spPr>
          <a:xfrm>
            <a:off x="5740875" y="1550125"/>
            <a:ext cx="23055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concise and practical design</a:t>
            </a:r>
            <a:endParaRPr/>
          </a:p>
        </p:txBody>
      </p:sp>
      <p:sp>
        <p:nvSpPr>
          <p:cNvPr id="393" name="Google Shape;393;p40"/>
          <p:cNvSpPr txBox="1"/>
          <p:nvPr>
            <p:ph idx="14" type="subTitle"/>
          </p:nvPr>
        </p:nvSpPr>
        <p:spPr>
          <a:xfrm>
            <a:off x="1937075" y="3307372"/>
            <a:ext cx="23055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on top of NumPy and Cython</a:t>
            </a:r>
            <a:endParaRPr/>
          </a:p>
        </p:txBody>
      </p:sp>
      <p:sp>
        <p:nvSpPr>
          <p:cNvPr id="394" name="Google Shape;394;p40"/>
          <p:cNvSpPr txBox="1"/>
          <p:nvPr>
            <p:ph idx="15" type="subTitle"/>
          </p:nvPr>
        </p:nvSpPr>
        <p:spPr>
          <a:xfrm>
            <a:off x="5740875" y="2982697"/>
            <a:ext cx="23055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community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downsides?</a:t>
            </a:r>
            <a:endParaRPr/>
          </a:p>
        </p:txBody>
      </p:sp>
      <p:sp>
        <p:nvSpPr>
          <p:cNvPr id="400" name="Google Shape;400;p41"/>
          <p:cNvSpPr txBox="1"/>
          <p:nvPr>
            <p:ph idx="3" type="subTitle"/>
          </p:nvPr>
        </p:nvSpPr>
        <p:spPr>
          <a:xfrm>
            <a:off x="1937075" y="39504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“Easy to learn, hard to master”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401" name="Google Shape;401;p41"/>
          <p:cNvSpPr txBox="1"/>
          <p:nvPr>
            <p:ph idx="5" type="title"/>
          </p:nvPr>
        </p:nvSpPr>
        <p:spPr>
          <a:xfrm>
            <a:off x="1097602" y="1548933"/>
            <a:ext cx="7347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402" name="Google Shape;402;p41"/>
          <p:cNvSpPr txBox="1"/>
          <p:nvPr>
            <p:ph idx="6" type="title"/>
          </p:nvPr>
        </p:nvSpPr>
        <p:spPr>
          <a:xfrm>
            <a:off x="1097602" y="3306166"/>
            <a:ext cx="7347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</p:txBody>
      </p:sp>
      <p:sp>
        <p:nvSpPr>
          <p:cNvPr id="403" name="Google Shape;403;p41"/>
          <p:cNvSpPr txBox="1"/>
          <p:nvPr>
            <p:ph idx="8" type="title"/>
          </p:nvPr>
        </p:nvSpPr>
        <p:spPr>
          <a:xfrm>
            <a:off x="4901402" y="3306166"/>
            <a:ext cx="7347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</p:txBody>
      </p:sp>
      <p:sp>
        <p:nvSpPr>
          <p:cNvPr id="404" name="Google Shape;404;p41"/>
          <p:cNvSpPr txBox="1"/>
          <p:nvPr>
            <p:ph idx="9" type="subTitle"/>
          </p:nvPr>
        </p:nvSpPr>
        <p:spPr>
          <a:xfrm>
            <a:off x="1937075" y="1550125"/>
            <a:ext cx="23055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Requires proper use for big data</a:t>
            </a:r>
            <a:endParaRPr/>
          </a:p>
        </p:txBody>
      </p:sp>
      <p:sp>
        <p:nvSpPr>
          <p:cNvPr id="405" name="Google Shape;405;p41"/>
          <p:cNvSpPr txBox="1"/>
          <p:nvPr>
            <p:ph idx="14" type="subTitle"/>
          </p:nvPr>
        </p:nvSpPr>
        <p:spPr>
          <a:xfrm>
            <a:off x="1937075" y="3307372"/>
            <a:ext cx="23055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Steep learning curve</a:t>
            </a:r>
            <a:endParaRPr/>
          </a:p>
        </p:txBody>
      </p:sp>
      <p:sp>
        <p:nvSpPr>
          <p:cNvPr id="406" name="Google Shape;406;p41"/>
          <p:cNvSpPr txBox="1"/>
          <p:nvPr>
            <p:ph idx="15" type="subTitle"/>
          </p:nvPr>
        </p:nvSpPr>
        <p:spPr>
          <a:xfrm>
            <a:off x="5740875" y="3307372"/>
            <a:ext cx="2305500" cy="7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documentation</a:t>
            </a:r>
            <a:endParaRPr/>
          </a:p>
        </p:txBody>
      </p:sp>
      <p:pic>
        <p:nvPicPr>
          <p:cNvPr id="407" name="Google Shape;4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400" y="992250"/>
            <a:ext cx="1854025" cy="18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/>
          <p:nvPr/>
        </p:nvSpPr>
        <p:spPr>
          <a:xfrm>
            <a:off x="5740875" y="4046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(at times)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  <p:pic>
        <p:nvPicPr>
          <p:cNvPr id="414" name="Google Shape;4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50" y="1385950"/>
            <a:ext cx="8300226" cy="6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738" y="2128925"/>
            <a:ext cx="1968525" cy="25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  <p:pic>
        <p:nvPicPr>
          <p:cNvPr id="421" name="Google Shape;4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57200"/>
            <a:ext cx="7214125" cy="33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s and Internet Navigation by Slidesgo">
  <a:themeElements>
    <a:clrScheme name="Simple Light">
      <a:dk1>
        <a:srgbClr val="FFFBF6"/>
      </a:dk1>
      <a:lt1>
        <a:srgbClr val="F5F0EA"/>
      </a:lt1>
      <a:dk2>
        <a:srgbClr val="EDE2D3"/>
      </a:dk2>
      <a:lt2>
        <a:srgbClr val="191919"/>
      </a:lt2>
      <a:accent1>
        <a:srgbClr val="FFCE1F"/>
      </a:accent1>
      <a:accent2>
        <a:srgbClr val="FF516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